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9.xml" ContentType="application/vnd.openxmlformats-officedocument.presentationml.notesSlide+xml"/>
  <Override PartName="/ppt/ink/ink10.xml" ContentType="application/inkml+xml"/>
  <Override PartName="/ppt/ink/ink1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3.xml" ContentType="application/inkml+xml"/>
  <Override PartName="/ppt/notesSlides/notesSlide14.xml" ContentType="application/vnd.openxmlformats-officedocument.presentationml.notesSlide+xml"/>
  <Override PartName="/ppt/ink/ink14.xml" ContentType="application/inkml+xml"/>
  <Override PartName="/ppt/notesSlides/notesSlide15.xml" ContentType="application/vnd.openxmlformats-officedocument.presentationml.notesSlide+xml"/>
  <Override PartName="/ppt/ink/ink15.xml" ContentType="application/inkml+xml"/>
  <Override PartName="/ppt/notesSlides/notesSlide16.xml" ContentType="application/vnd.openxmlformats-officedocument.presentationml.notesSlide+xml"/>
  <Override PartName="/ppt/ink/ink16.xml" ContentType="application/inkml+xml"/>
  <Override PartName="/ppt/notesSlides/notesSlide17.xml" ContentType="application/vnd.openxmlformats-officedocument.presentationml.notesSlide+xml"/>
  <Override PartName="/ppt/ink/ink17.xml" ContentType="application/inkml+xml"/>
  <Override PartName="/ppt/notesSlides/notesSlide18.xml" ContentType="application/vnd.openxmlformats-officedocument.presentationml.notesSlide+xml"/>
  <Override PartName="/ppt/ink/ink18.xml" ContentType="application/inkml+xml"/>
  <Override PartName="/ppt/notesSlides/notesSlide19.xml" ContentType="application/vnd.openxmlformats-officedocument.presentationml.notesSlide+xml"/>
  <Override PartName="/ppt/ink/ink19.xml" ContentType="application/inkml+xml"/>
  <Override PartName="/ppt/notesSlides/notesSlide20.xml" ContentType="application/vnd.openxmlformats-officedocument.presentationml.notesSlide+xml"/>
  <Override PartName="/ppt/ink/ink20.xml" ContentType="application/inkml+xml"/>
  <Override PartName="/ppt/notesSlides/notesSlide21.xml" ContentType="application/vnd.openxmlformats-officedocument.presentationml.notesSlide+xml"/>
  <Override PartName="/ppt/ink/ink2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2.xml" ContentType="application/inkml+xml"/>
  <Override PartName="/ppt/notesSlides/notesSlide24.xml" ContentType="application/vnd.openxmlformats-officedocument.presentationml.notesSlide+xml"/>
  <Override PartName="/ppt/ink/ink23.xml" ContentType="application/inkml+xml"/>
  <Override PartName="/ppt/notesSlides/notesSlide25.xml" ContentType="application/vnd.openxmlformats-officedocument.presentationml.notesSlide+xml"/>
  <Override PartName="/ppt/ink/ink24.xml" ContentType="application/inkml+xml"/>
  <Override PartName="/ppt/notesSlides/notesSlide26.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7.xml" ContentType="application/vnd.openxmlformats-officedocument.presentationml.notesSlide+xml"/>
  <Override PartName="/ppt/ink/ink29.xml" ContentType="application/inkml+xml"/>
  <Override PartName="/ppt/notesSlides/notesSlide28.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98"/>
  </p:notesMasterIdLst>
  <p:sldIdLst>
    <p:sldId id="256" r:id="rId2"/>
    <p:sldId id="307" r:id="rId3"/>
    <p:sldId id="259" r:id="rId4"/>
    <p:sldId id="317" r:id="rId5"/>
    <p:sldId id="402" r:id="rId6"/>
    <p:sldId id="403" r:id="rId7"/>
    <p:sldId id="404" r:id="rId8"/>
    <p:sldId id="322" r:id="rId9"/>
    <p:sldId id="405" r:id="rId10"/>
    <p:sldId id="323" r:id="rId11"/>
    <p:sldId id="406" r:id="rId12"/>
    <p:sldId id="324" r:id="rId13"/>
    <p:sldId id="325" r:id="rId14"/>
    <p:sldId id="326" r:id="rId15"/>
    <p:sldId id="327" r:id="rId16"/>
    <p:sldId id="329" r:id="rId17"/>
    <p:sldId id="330" r:id="rId18"/>
    <p:sldId id="331" r:id="rId19"/>
    <p:sldId id="332" r:id="rId20"/>
    <p:sldId id="333" r:id="rId21"/>
    <p:sldId id="334" r:id="rId22"/>
    <p:sldId id="340" r:id="rId23"/>
    <p:sldId id="341" r:id="rId24"/>
    <p:sldId id="343" r:id="rId25"/>
    <p:sldId id="344" r:id="rId26"/>
    <p:sldId id="345" r:id="rId27"/>
    <p:sldId id="346" r:id="rId28"/>
    <p:sldId id="348" r:id="rId29"/>
    <p:sldId id="338" r:id="rId30"/>
    <p:sldId id="407" r:id="rId31"/>
    <p:sldId id="419" r:id="rId32"/>
    <p:sldId id="408" r:id="rId33"/>
    <p:sldId id="410" r:id="rId34"/>
    <p:sldId id="416" r:id="rId35"/>
    <p:sldId id="417" r:id="rId36"/>
    <p:sldId id="418" r:id="rId37"/>
    <p:sldId id="412" r:id="rId38"/>
    <p:sldId id="413" r:id="rId39"/>
    <p:sldId id="411" r:id="rId40"/>
    <p:sldId id="414" r:id="rId41"/>
    <p:sldId id="415" r:id="rId42"/>
    <p:sldId id="337" r:id="rId43"/>
    <p:sldId id="351" r:id="rId44"/>
    <p:sldId id="353" r:id="rId45"/>
    <p:sldId id="349" r:id="rId46"/>
    <p:sldId id="350" r:id="rId47"/>
    <p:sldId id="396" r:id="rId48"/>
    <p:sldId id="354" r:id="rId49"/>
    <p:sldId id="355"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36" r:id="rId72"/>
    <p:sldId id="377" r:id="rId73"/>
    <p:sldId id="378" r:id="rId74"/>
    <p:sldId id="379" r:id="rId75"/>
    <p:sldId id="380" r:id="rId76"/>
    <p:sldId id="381" r:id="rId77"/>
    <p:sldId id="382" r:id="rId78"/>
    <p:sldId id="383" r:id="rId79"/>
    <p:sldId id="384" r:id="rId80"/>
    <p:sldId id="385" r:id="rId81"/>
    <p:sldId id="386" r:id="rId82"/>
    <p:sldId id="387" r:id="rId83"/>
    <p:sldId id="388" r:id="rId84"/>
    <p:sldId id="389" r:id="rId85"/>
    <p:sldId id="390" r:id="rId86"/>
    <p:sldId id="391" r:id="rId87"/>
    <p:sldId id="392" r:id="rId88"/>
    <p:sldId id="393" r:id="rId89"/>
    <p:sldId id="394" r:id="rId90"/>
    <p:sldId id="395" r:id="rId91"/>
    <p:sldId id="397" r:id="rId92"/>
    <p:sldId id="398" r:id="rId93"/>
    <p:sldId id="399" r:id="rId94"/>
    <p:sldId id="400" r:id="rId95"/>
    <p:sldId id="401" r:id="rId96"/>
    <p:sldId id="285" r:id="rId97"/>
  </p:sldIdLst>
  <p:sldSz cx="9144000" cy="5143500" type="screen16x9"/>
  <p:notesSz cx="6858000" cy="9144000"/>
  <p:embeddedFontLst>
    <p:embeddedFont>
      <p:font typeface="Cambria Math" panose="02040503050406030204" pitchFamily="18" charset="0"/>
      <p:regular r:id="rId99"/>
    </p:embeddedFont>
    <p:embeddedFont>
      <p:font typeface="Consolas" panose="020B0609020204030204" pitchFamily="49" charset="0"/>
      <p:regular r:id="rId100"/>
      <p:bold r:id="rId101"/>
      <p:italic r:id="rId102"/>
      <p:boldItalic r:id="rId103"/>
    </p:embeddedFont>
    <p:embeddedFont>
      <p:font typeface="Lato" panose="020F0502020204030203" pitchFamily="34" charset="0"/>
      <p:regular r:id="rId104"/>
      <p:bold r:id="rId105"/>
      <p:italic r:id="rId106"/>
      <p:boldItalic r:id="rId107"/>
    </p:embeddedFont>
    <p:embeddedFont>
      <p:font typeface="Lato Light" panose="020F0502020204030203" pitchFamily="34" charset="0"/>
      <p:regular r:id="rId108"/>
      <p:italic r:id="rId109"/>
    </p:embeddedFont>
    <p:embeddedFont>
      <p:font typeface="Sitka Display" pitchFamily="2" charset="0"/>
      <p:regular r:id="rId110"/>
      <p:bold r:id="rId111"/>
      <p:italic r:id="rId112"/>
      <p:boldItalic r:id="rId113"/>
    </p:embeddedFont>
    <p:embeddedFont>
      <p:font typeface="Sora" panose="020B0604020202020204" charset="0"/>
      <p:regular r:id="rId114"/>
      <p:bold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43D"/>
    <a:srgbClr val="434343"/>
    <a:srgbClr val="666666"/>
    <a:srgbClr val="27B1FD"/>
    <a:srgbClr val="DFEC3C"/>
    <a:srgbClr val="F2DDC7"/>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7434" autoAdjust="0"/>
  </p:normalViewPr>
  <p:slideViewPr>
    <p:cSldViewPr snapToGrid="0">
      <p:cViewPr varScale="1">
        <p:scale>
          <a:sx n="119" d="100"/>
          <a:sy n="119" d="100"/>
        </p:scale>
        <p:origin x="1368"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4.fntdata"/><Relationship Id="rId110" Type="http://schemas.openxmlformats.org/officeDocument/2006/relationships/font" Target="fonts/font12.fntdata"/><Relationship Id="rId115"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113" Type="http://schemas.openxmlformats.org/officeDocument/2006/relationships/font" Target="fonts/font15.fntdata"/><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5.fntdata"/><Relationship Id="rId108" Type="http://schemas.openxmlformats.org/officeDocument/2006/relationships/font" Target="fonts/font10.fntdata"/><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14" Type="http://schemas.openxmlformats.org/officeDocument/2006/relationships/font" Target="fonts/font16.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120"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49:39.743"/>
    </inkml:context>
    <inkml:brush xml:id="br0">
      <inkml:brushProperty name="width" value="0.05292" units="cm"/>
      <inkml:brushProperty name="height" value="0.05292" units="cm"/>
      <inkml:brushProperty name="color" value="#FF0000"/>
    </inkml:brush>
  </inkml:definitions>
  <inkml:trace contextRef="#ctx0" brushRef="#br0">11611 10012 0,'-21'0'15,"21"20"-15,-20-20 0,20 21 0,-21-21 0,1 0 0,-1 0 0,21 20 0,-20-20 16,-1 0-16,1 0 0,-1 0 0,21 21 0,-21-21 0,1 0 0,-1 0 15,21 21-15,-20-21 0,-1 0 0,1 0 0,-1 0 0,21 20 0,-20-20 0,-1 0 16,1 0-16,20 21 0,-21-21 0,0 0 0,1 0 0,20 20 0,-21-20 16,1 0-16,-1 0 0,21 21 0,-20-21 0,-1 0 15,21 20-15,-20 1 0,-1-21 16,21 21-16,-21-21 0,21 20 0,-20-20 0,20 21 0,-21-21 0,21 20 16,0 1-16,-20-21 0,20 20 0,-21-20 0,21 21 0,-20-21 0,20 20 15,-21-20-15,21 21 0,-20-21 0,20 21 0,0-1 0,0 1 0,-21-21 16,21 20-16,0 1 0,-20-21 0,20 20 0,0 1 0,0-1 15,-21-20-15,21 21 0,0 0 0,0-1 16,0 1-16,0-1 0,0 1 16,0-1-16,0 1 15,0-1-15,0 1 0,21-21 0,-1 0 16,-20 21-16,21-21 0,-21 20 0,20-20 0,1 0 16,-21 21-16,20-21 0,1 0 0,-21 20 0,20-20 0,1 0 0,-1 0 0,1 0 0,-21 21 15,21-21-15,-1 0 0,1 0 0,-1 0 0,1 0 0,-1 0 0,1 0 0,-1 0 0,1 0 0,0 20 0,-1-20 0,1 0 16,-1 0-16,1 0 0,-1 0 0,1 0 0,-1 0 0,1 0 0,-1 0 0,1 0 0,0 0 0,-1 21 0,1-21 0,20 0 0,-21 0 0,1 0 15,-1 0-15,1 0 0,0 20 0,-1-20 0,1 0 0,-1 0 0,21 0 0,-20 0 0,-1 0 0,1 0 0,-1 0 0,1 0 0,0 0 0,-1 0 0,1 0 0,-1 0 16,1 0-16,20 0 0,-21 0 0,1 0 0,0 0 0,-1 0 0,1 0 0,-1 0 0,1 0 0,-1 0 0,1 0 0,-1 0 0,1 0 0,-1 0 0,1 0 0,0 21 16,-1-21-16,1 0 0,-1 0 0,1 0 0,-1 0 0,1 0 0,-1 0 0,1 0 0,0 0 0,-1 0 15,1 0-15,-1 0 0,1 0 0,-1 0 0,1 0 0,-1 0 0,1 0 0,-1 0 0,1 0 16,0 0-16,-1 0 0,1 0 0,-1 0 0,1 0 16,-1 0-16,1 0 0,-1 0 0,1 0 15,0 0-15,-1 0 0,1 0 0,-1 0 0,1 0 16,-1 0-16,1 0 0,-1 0 0,1 0 0,-1 0 0,1 0 0,0 0 15,-1 0-15,1 0 0,-1 0 0,1 0 0,-1 0 0,1 0 0,-1 0 16,1 0-16,0 0 0,-1 0 0,1 0 0,-1 0 0,1 0 0,-1 0 0,1 0 16,-1 0-16,1 0 0,-1 0 0,1 0 0,0 0 0,-1 0 15,1 0-15,-1 0 0,1 0 0,-1 0 0,1 0 0,-1 0 0,1 0 16,0 0-16,-1 0 0,1 0 0,-1 0 0,1 0 16,-1 0-16,1 0 0,-1-21 0,1 21 0,-21-20 15,20 20-15,1 0 0,-21-21 0,21 21 0,-21-20 16,20 20-16,-20-21 0,21 21 0,-21-20 0,0-1 15,20 21-15,-20-20 0,21 20 0,-21-21 0,20 21 16,-20-21-16,21 21 0,-21-20 0,20 20 0,-20-21 0,0 1 16,21 20-16,-21-21 0,0 1 0,21 20 0,-21-21 0,0 1 15,0-1-15,0 0 0,20 21 0,-20-20 0,0-1 0,0 1 0,0-1 16,0 1-16,0-1 0,0 1 0,0-1 16,0 0-16,0 1 0,0-1 0,-20 21 15,20-20-15,0-1 0,-21 21 0,21-20 0,0-1 16,-21 21-16,21-20 0,-20 20 0,20-21 0,-21 21 15,21-21-15,-20 21 0,-1-20 0,1 20 0,-1 0 16,21-21-16,-20 21 0,-1 0 0,0-20 0,1 20 0,-1-21 16,1 21-16,-1 0 0,1-20 0,-1 20 0,1 0 0,-1 0 0,1-21 0,-1 21 0,0 0 15,1 0-15,-1 0 0,1 0 0,-1 0 0,1 0 0,-1-21 0,1 21 0,-1 0 0,0 0 0,1 0 0,-1 0 0,1 0 16,-1 0-16,21-20 0,-41 20 0,21 0 0,-1 0 0,1 0 0,-1 0 0,0-21 0,1 21 0,-1 0 0,1 0 0,-21 0 0,20 0 0,1-20 16,-1 20-16,0 0 0,1 0 0,-1 0 0,1 0 0,-1-21 0,1 21 0,-1 0 0,1 0 0,-1 0 0,1 0 0,-1 0 0,0 0 0,1 0 15,-1-20-15,1 20 0,-1 0 0,1 0 0,-21 0 0,20 0 0,0 0 0,1 0 0,-1-21 0,1 21 0,-1 0 0,1 0 16,-1 0-16,1 0 0,-1 0 0,1 0 0,-1 0 0,0 0 0,1 0 15,-1 0-15,1 0 0,-1 0 0,1 0 16,-1 0-16,1 0 0,-1 0 0,0 0 16,1 0-16,-1 0 0,1 0 0,-1 0 0,21 21 0,-20-21 0,-1 0 15,21 20-15,-20-20 0,-1 0 0,1 0 0,20 21 0,-21-21 0,0 0 0,1 20 16,-1-20-16,1 0 0,20 21 0,-21-21 0,1 0 0,20 20 0,-21-20 16,1 0-16,20 21 0,-21-21 0,0 0 0,1 21 0,-1-21 0,1 0 15,-1 0-15,1 20 0,-1-20 0,1 0 0,20 21 0,-21-21 0,1 0 16,-1 0-16,21 20 0,-21-20 0,1 0 15,20 21-15</inkml:trace>
  <inkml:trace contextRef="#ctx0" brushRef="#br0" timeOffset="4900.32">6823 10814 0,'-21'0'0,"21"20"0,0 1 0,0-1 0,0 1 16,-20-21-16,20 20 0,0 1 0,0-1 0,-21-20 0,21 21 0,0 0 15,0-1-15,0 1 0,-20-21 0,20 20 0,0 1 0,0-1 0,0 1 0,-21-1 16,21 1-16,0 0 0,0-1 0,0 1 0,0-1 0,-21-20 0,21 21 0,0-1 0,0 1 16,0 0-16,0-1 0,0 1 0,0-1 0,0 1 0,0-1 0,-20-20 0,20 21 0,0-1 0,0 1 0,0 0 15,0-1-15,0 1 0,-21-1 0,21 1 0,0-1 0,0 1 0,0-1 0,0 1 0,0 0 0,0-1 16,-20 1-16,20-1 0,0 1 0,0-1 0,0 1 0,0-1 0,0 1 0,-21 0 0,21-1 15,0 1-15,0-1 0,0 1 0,0-1 0,0 1 0,0-1 0,0 1 0,0 0 0,0-1 0,0 1 16,-20-1-16,20 1 0,0-1 0,0 1 0,0-1 0,0 1 0,0 0 0,0-1 0,0 1 16,0-1-16,0 1 0,0-1 0,0 1 0,0-1 0,0 1 0,0 0 0,0-1 15,0 1-15,0-1 0,0 1 0,0-1 0,0 1 0,20 0 0,-20-1 16,0 1-16,0-1 0,0 1 0,0-1 0,0 1 0,0-1 16,0 1-16,0 0 0,0-1 0,0 1 0,0-1 0,0 1 0,0-1 15,0 1-15,0-1 0,0 1 0,0 0 0,0-1 0,0 1 0,0-1 16,0 1-16,0-1 0,0 1 0,0-1 0,0 1 0,21-21 0,-21 21 15,0-1-15,0 1 0,0-1 0,0 1 0,0-1 16,0 1-16,0-1 0,0 1 0,0 0 0,0-1 16,0 1-16,0-1 0,0 1 0,0-1 0,0 1 15,0-1-15,0 1 0,0 0 0,0-1 16,0 1-16,0-1 0,20-20 16,-20 21-16,0-1 0,0 1 0,0 0 15,21-21-15,-21 20 0,0 1 16,20-21-16,-20 20 0,0 1 0,21-21 0,-21 20 15,21-20-15,-21 21 0,20-21 0,-20 20 0,21-20 16,-21 21-16,20-21 0,-20 21 0,21-21 0,-21 20 0,20-20 0,1 0 16,-21 21-16,0-1 0,20-20 0,-20 21 0,21-21 0,-21 20 0,21-20 0,-1 21 15,1-21-15,-21 20 0,20-20 0,-20 21 0,21-21 0,-1 21 0,1-21 16,-1 20-16,1 1 0,-1-21 0,1 0 0,0 20 0,-1-20 0,1 0 16,-21 21-16,20-21 0,1 0 0,-1 0 0,-20 20 0,21-20 0,-1 0 0,1 0 0,0 0 0,-1 21 0,1-21 15,-1 0-15,1 20 0,-1-20 0,1 0 0,-1 0 0,1 21 0,-1-21 0,1 0 0,0 0 0,-1 0 0,1 21 0,-1-21 0,1 0 16,20 0-16,-21 0 0,1 20 0,0-20 0,-1 0 0,1 0 0,-1 0 0,1 21 0,-1-21 0,1 0 0,-1 0 0,1 0 0,-1 20 0,1-20 0,0 0 15,20 0-15,-21 21 0,1-21 0,-1 0 0,1 0 0,-1 0 0,1 0 0,0 20 0,-1-20 0,1 0 0,-1 0 16,1 0-16,-1 0 0,-20 21 0,21-21 0,-1 0 0,1 0 0,-1 0 0,1 0 0,0 0 0,-1 20 0,1-20 0,-1 0 16,1 0-16,-1 0 0,1 0 0,-1 0 0,1 0 0,0 0 0,-1 0 0,1 0 0,-1 0 0,1 0 15,-1 0-15,1 0 0,-1 0 0,1 0 0,-1 0 0,1 0 0,0 0 0,-1 0 0,1 0 0,-1 0 0,1 0 0,-1 0 0,1 0 0,-1 0 16,1 0-16,0 0 0,-1 0 0,1 0 0,-1 0 0,1 0 0,-1 0 0,21 0 0,-20 0 0,0 0 0,-1 0 0,1 0 0,20 0 0,-21 0 0,1-20 0,-1 20 16,1 0-16,20 0 0,-20 0 0,20 0 0,0 0 0,-21 0 0,1 0 0,20 0 0,0-21 0,-20 21 0,-1 0 0,21 0 0,-20 0 0,-1 0 0,21 0 15,-20 0-15,20 0 0,-20 0 0,-1 0 0,21 0 0,-20 0 0,-1 0 0,1 0 0,20-20 0,-20 20 0,20 0 0,-21 0 0,1 0 0,-1 0 0,1 0 0,-1 0 16,1 0-16,0 0 0,-1 0 0,1-21 0,-1 21 0,1 0 0,-1 0 0,1 0 0,-1 0 0,1 0 0,0 0 0,-1 0 0,1 0 0,-21-20 0,20 20 15,1 0-15,-1 0 0,1 0 0,-1 0 0,1 0 0,-1 0 0,1 0 0,0 0 0,-1 0 0,1 0 0,-1-21 0,1 21 0,-1 0 0,1 0 16,-1 0-16,1 0 0,0-20 0,-1 20 0,1 0 0,-1 0 0,1 0 0,-1 0 0,1-21 0,20 21 0,-21 0 0,1 0 16,0-21-16,-1 21 0,1 0 0,-1 0 0,1 0 0,-1-20 0,1 20 0,-1 0 0,22 0 0,-22 0 0,1 0 0,20 0 0,-21-21 15,1 21-15,-1 0 0,1 0 0,20 0 0,-20 0 0,-1 0 0,1-20 0,-1 20 0,21 0 0,-20-21 0,-1 21 0,1 0 0,0 0 0,20 0 0,-21 0 0,1 0 16,20 0-16,-21-20 0,1 20 0,20 0 0,-20 0 0,20 0 0,-21 0 0,1 0 0,-1 0 0,1 0 0,20 0 0,-20 0 0,20 0 0,-21 0 0,21 0 0,-20 0 16,20 0-16,-21 0 0,22 0 0,-22 0 0,1 0 0,-1 0 0,21 0 0,-20 0 0,20 0 0,-20 0 0,-1 0 0,21 0 0,-20 0 0,-1 0 0,1 0 15,20 0-15,-21 0 0,1 0 0,0 0 0,-1 0 0,1 0 0,-1 0 0,1 0 0,-1 0 0,1 0 0,-1 0 0,1 0 0,0 0 0,-1 0 0,1 0 0,-1 0 16,1 0-16,-1 0 0,1 0 0,-1 0 0,1 20 0,-1-20 0,1 0 0,0 0 0,-1 0 0,1 0 0,-1 0 0,1 0 0,20 21 0,-21-21 0,1 0 15,0 0-15,-1 0 0,21 0 0,-20 0 0,-1 0 0,1 0 0,-1 0 0,1 0 0,-1 0 0,1 0 0,0 0 16,-1 0-16,1 0 0,-1 0 0,1 0 0,-1 0 0,1 0 0,-1 0 0,1 0 0,0 0 0,-1 0 0,1 0 0,-1 0 0,1 0 0,-1 0 0,1 0 16,-1 0-16,1 0 0,-1 0 0,1 0 0,0 0 0,-1 0 0,21-21 0,-20 21 0,-1 0 0,1 0 0,-1 0 0,1 0 0,0 0 0,-1 0 0,1 0 15,-1-20-15,1 20 0,-1 0 0,1 0 0,-1 0 0,21 0 0,-20-21 0,0 21 0,-1 0 0,1 0 0,20 0 0,-21 0 0,1 0 0,20 0 0,-20 0 16,20 0-16,-21-20 0,1 20 0,-1 0 0,1 0 0,-1 0 0,21 0 0,-20 0 0,0 0 0,20 0 0,-21 0 0,1-21 0,-1 21 0,1 0 0,-1 0 0,1 0 16,0 0-16,-1 0 0,1-21 0,-1 21 0,1 0 0,-1 0 0,21 0 0,-20 0 0,-1 0 0,1 0 0,0-20 0,-1 20 0,1 0 0,-1 0 0,1 0 15,-1 0-15,1 0 0,-1 0 0,1 0 0,-21-21 0,21 21 0,-1 0 0,1 0 0,-1 0 0,1 0 0,-1 0 0,1 0 0,-1 0 0,1 0 0,0 0 16,-1 0-16,1 0 0,-1 0 0,1 0 0,-1 0 0,1 0 0,-1 0 0,1 0 0,-1-20 0,1 20 0,0 0 0,-1 0 15,1 0-15,-1 0 0,1 0 0,-1 0 0,1 0 0,-1 0 0,1 0 0,0 0 0,-1 0 0,1 0 0,-1 0 16,21 0-16,-20 0 0,-1 0 0,1 0 0,-1 0 0,1 0 0,0 0 0,-1 0 0,1 0 0,-1 0 0,1 0 0,-1 0 0,1 0 16,-1 0-16,1 0 0,0 0 0,-1 0 0,1 0 0,-1 0 0,1 0 0,-1 0 0,1 0 0,-1 0 0,1 0 0,-1 0 0,1 0 15,0 0-15,-1 0 0,1 20 0,-1-20 0,1 0 0,-1 0 0,1 0 0,-1 0 0,1 0 0,0 0 0,-1 21 0,1-21 0,-1 0 0,1 0 16,-1 0-16,1 0 0,-1 0 0,1 0 0,-1 0 0,1 0 0,0 0 0,-1 0 0,1 0 0,-1 0 0,1 0 0,-1 20 0,1-20 0,-1 0 16,1 0-16,0 0 0,-1 0 0,1 0 0,-1 0 0,1 0 0,-1 0 0,1 0 0,-1 0 0,1 0 0,-1 0 0,1 0 0,0 0 0,-1 0 15,1 0-15,-1 0 0,1 0 0,-1 0 0,1 0 0,-1 0 0,1 0 0,0 0 0,-1 0 0,1 0 0,-1 0 0,1 0 0,-1 0 0,1 0 16,-1 0-16,1 0 0,-1 0 0,1-20 0,0 20 0,20 0 0,-21 0 0,1 0 0,-1 0 0,21 0 0,-20-21 0,0 21 0,-1 0 0,1 0 0,-1 0 15,1 0-15,20 0 0,-21 0 0,1 0 0,-1 0 0,22 0 0,-42-20 0,41 20 0,-21 0 0,1 0 0,-1 0 0,1-21 0,-1 21 0,1 0 16,0 0-16,-1 0 0,1-20 0,-1 20 0,1 0 0,-1 0 0,1 0 0,-1-21 0,1 21 0,-1 0 0,1 0 0,-21-20 0,21 20 0,-1 0 0,1 0 16,-1-21-16,1 21 0,-1 0 0,1-21 0,-1 21 0,22 0 0,-22-20 0,1 20 0,-1 0 0,1 0 15,-1-21-15,1 21 0,-1 0 0,1 0 0,-21-20 0,20 20 0,1 0 0,0 0 0,-1-21 0,1 21 16,-1 0-16,1 0 0,-1 0 0,-20-20 0,21 20 0,-1 0 0,1-21 0,0 21 0,-1 0 0,1-20 16,-1 20-16,1-21 0,-1 21 0,1 0 0,-1 0 0,-20-21 0,21 21 0,-1 0 0,1-20 0,0 20 0,-1-21 15,1 21-15,-1 0 0,-20-20 0,21 20 0,-1 0 0,1-21 0,-1 21 0,1 0 0,0-20 0,-1 20 16,-20-21-16,21 21 0,-1 0 0,-20-21 0,21 21 0,-21-20 0,20 20 0,-20-21 0,21 21 0,-1 0 15,-20-20-15,21 20 0,-21-21 0,20 21 0,-20-20 0,21 20 0,-21-21 0,21 21 0,-21-20 0,0-1 16,20 21-16,-20-21 0,21 21 0,-21-20 0,20 20 0,-20-21 0,21 21 0,-21-20 0,20 20 16,-20-21-16,21 1 0,-1-1 0,1 21 0,-21-20 0,21 20 0,-21-21 0,20 21 15,-20-21-15,21 21 0,-21-20 0,20 20 0,-20-21 0,21 1 0,-21-1 0,20 21 16,-20-20-16,0-1 0,0 1 0,0-1 0,0 0 16,0 1-16,0-1 0,0 1 0,0-1 0,-20 1 15,20-1-15,-21 21 0,1 0 0,20-20 0,0-1 0,-21 21 0,1-21 0,-1 21 0,21-20 0,-21 20 16,1-21-16,-1 1 0,1 20 0,-1-41 0,1 41 0,-1-21 0,1 21 0,-1-20 0,0-1 0,1 21 0,-1 0 0,21-21 15,-20 21-15,-1-20 0,21-1 0,-20 1 0,-1 20 0,1-21 0,20 1 0,-21 20 0,1-21 0,-1 0 0,21 1 0,-21 20 0,1-21 16,20 1-16,-21 20 0,21-21 0,-20 21 0,20-20 0,0-1 0,-21 21 0,21-20 0,-20 20 0,20-21 0,-21 0 0,1 1 16,20-1-16,-21 1 0,21-1 0,-21 21 0,21-20 0,-20-1 0,20 1 0,-21-1 0,1 0 0,20 1 15,-21 20-15,21-21 0,-20 21 0,20-20 0,0-1 0,-21 21 0,21-20 0,-20 20 0,20-21 0,-21 1 0,1-1 0,20 0 16,-21 21-16,0-20 0,21-1 0,-20 1 0,-1-1 0,1 21 0,20-20 0,-21 20 0,1 0 0,20-21 16,-21 21-16,21-20 0,-20 20 0,20-21 0,-21 21 0,21-21 0,-21 21 0,1 0 0,20-20 0,-21 20 0,1-21 0,-1 21 0,1 0 15,20-20-15,-21 20 0,1-21 0,-1 21 0,1-20 0,-1 20 0,0-21 0,1 21 0,-1 0 0,1-20 0,-1 20 16,1 0-16,20-21 0,-21 21 0,1 0 0,-1 0 0,0-21 0,1 21 0,-1 0 0,1 0 0,20-20 0,-21 20 0,1 0 15,-1 0-15,1-21 0,-1 21 0,1 0 0,-1 0 0,0-20 0,1 20 0,-1 0 0,1 0 16,-1 0-16,1-21 0,-1 21 0,1 0 0,-1 0 0,0 0 0,21-20 0,-20 20 0,-1 0 0,1 0 16,-1-21-16,1 21 0,-1 0 0,1-20 0,-1 20 0,1 0 0,-1-21 0,0 21 0,1 0 15,-1-21-15,1 21 0,-1 0 0,1 0 0,-1-20 0,1 20 0,-1 0 0,0 0 0,1-21 0,-1 21 0,1 0 0,-1 0 0,1-20 0,-1 20 0,1 0 16,-42-21-16,41 1 0,1 20 0,-21-21 0,20 21 0,1 0 0,-21-21 0,20 21 0,0 0 0,-20-20 0,21-1 0,-21 21 0,20 0 0,-20-20 0,21 20 0,-1 0 16,-20-21-16,20 21 0,1 0 0,-21-20 0,20 20 0,-20-21 0,20 21 0,-20 0 0,21-20 0,-21 20 0,20-21 0,1 21 0,-21 0 0,-1-21 0,22 21 15,-21 0-15,20-20 0,-20-1 0,21 21 0,-22 0 0,22-20 0,-1 20 0,-20 0 0,21-21 0,-21 21 0,20 0 0,1 0 0,-22-20 0,22 20 0,-1 0 0,1-21 16,-21 21-16,20 0 0,1 0 0,-1-20 0,0 20 0,-20 0 0,21 0 0,-1 0 0,-20-21 0,21 21 0,-21 0 0,20 0 0,0 0 0,-20-21 0,21 21 15,-1 0-15,1 0 0,-1 0 0,1-20 0,-22 20 0,22 0 0,-1 0 0,1 0 0,-1 0 0,1 0 0,-1 0 0,1 0 0,-1 0 0,1 0 0,-1 0 16,0 0-16,1 0 0,-1 0 0,1 0 0,-1 0 0,1 0 0,-1 0 0,1 0 0,-1 0 0,0 0 0,1 0 16,-1 0-16,1 0 0,-1 0 0,1 0 0,-1 0 0,1 0 0,-1 0 0,0 0 0,1 20 15,-1-20-15,1 0 0,-1 0 0,1 0 0,-1 0 0,21 21 0,-20-21 0,-1 0 0,1 0 0,-1 0 0,0 0 0,1 0 16,-1 21-16,1-21 0,-1 0 0,1 0 0,-1 0 0,1 0 0,-1 0 0,0 0 0,1 0 0,-1 0 0,1 0 0,-1 0 0,1 0 0,-1 0 0,-20 0 16,21 0-16,-1 0 0,0 0 0,1 0 0,-21 0 0,0 0 0,0 0 0,20 0 0,0 0 0,-20 0 0,0 0 0,21 0 0,-21 0 0,0 0 0,-1 0 15,22 0-15,-21 0 0,0 0 0,20 0 0,1-21 0,-22 21 0,1 0 0,0 0 0,21 0 0,-1 0 0,-20-21 0,0 21 0,0 0 0,20 0 0,1 0 0,-21 0 16,0 0-16,20-20 0,-20 20 0,20 0 0,1 0 0,-21 0 0,0-21 0,20 21 0,-20-20 0,20 20 0,-20 0 0,0 0 0,0-21 0,0 21 0,0 0 15,20 0-15,1 0 0,-21-20 0,0 20 0,0-21 0,20 21 0,0 0 0,-20 0 0,21 0 0,-21 0 0,20-20 0,-20 20 0,20 0 0,1 0 0,-21 0 0,20-21 16,1 21-16,-1 0 0,-20 0 0,21 0 0,-1 0 0,0 0 0,1 0 0,-1 0 0,1-21 0,-1 21 0,1 0 0,-1 0 0,1 0 0,-22 0 0,22 0 0,-21 0 16,20-20-16,-20 20 0,21 0 0,-1 0 0,-20-21 0,20 21 0,1 0 0,-1 0 0,1 0 0,-1 0 0,1 0 0,-1 0 0,1 0 0,-1 0 0,0 0 15,1 0-15,-1 0 0,1 0 0,-1 0 0,1 0 0,-1 0 0,1 0 0,-1 0 0,1 0 0,-1 0 0,0 0 0,1 0 0,-1 0 0,1 0 16,-1 0-16,1 0 0,-1 0 0,1 0 0,-1 0 0,0 0 0,1 0 0,-1 0 0,1 0 0,-1 0 0,1 0 0,-1 0 16,1 0-16,-1 0 0,1 0 0,-1 0 0,0 0 0,1 0 0,-1 0 0,1 0 0,-1 0 0,1 0 0,-1 0 0,1 0 0,-1 0 0,0 0 0,1 0 15,-1 0-15,1 0 0,-1 0 0,1 0 0,-1 0 0,-20 0 0,21 0 0,-1 0 0,0 0 0,1 0 0,-1 0 0,-20 0 0,21 0 0,-1 0 0,1 0 16,-1 0-16,0 0 0,1 0 0,-1 0 0,1 0 0,-21 0 0,20 0 0,1 0 0,-1 0 0,1 0 0,-1 0 0,0 0 15,1 0-15,-1 0 0,1 0 0,-1 0 0,21 21 0,-20-21 0,-1 0 0,1 0 0,-1 0 0,0 0 0,1 0 16,-1 0-16,1 0 0,-1 0 0,1 0 0,-1 0 0,1 0 0,-1 0 0,1 0 0,-1 0 0,0 0 0,1 0 0,-1 0 16,1 0-16,-1 0 0,-20 0 0,21 0 0,-1 0 0,0 0 0,1 0 0,-1 0 0,1 0 0,-21 0 0,20-21 0,-20 21 0,21 0 0,-1 0 0,0 0 15,1 0-15,-1 0 0,1 0 0,-1 0 0,-20 0 0,21 0 0,-1 0 0,0 0 0,1 0 0,-1 0 0,1 0 0,-1 0 0,1 0 0,-1 0 0,1 0 0,-1 0 0,1-20 16,-1 20-16,0 0 0,1 0 0,-1 0 0,1 0 0,-1 0 0,1 0 0,-21 0 0,20 0 0,0 0 0,-20 0 0,21 0 16,-1 0-16,1 0 0,-1 0 0,1 0 0,-1 0 0,0 0 0,1 0 0,-1 0 0,1 0 0,-1 0 0,1 0 0,-1 0 0,1 0 0,-1 0 0,1 0 0,-1 0 15,0 0-15,1 0 0,-1 0 0,1 0 0,-1 0 0,1 0 0,-1 0 0,1 0 0,-1 0 0,0 0 0,1 0 0,-1 0 0,1 0 0,-1 0 0,1 0 16,-1 0-16,1 0 0,-1 0 0,1 0 0,-1 0 0,0 0 0,1 0 0,-1 0 0,1 0 0,-21 0 0,20 0 0,1 0 0,-22 0 15,22 0-15,-1 0 0,-20 0 0,21 0 0,-1 0 0,1 0 0,-1 0 0,-20 0 0,20 0 0,1 0 0,-1-21 0,-20 21 0,21 0 0,-21 0 0,-1 0 0,22 0 16,-1 0-16,-20 0 0,-20-20 0,40 20 0,1 0 0,-1 0 0,-20 0 0,20 0 0,-20 0 0,21 0 0,-1 0 0,-20 0 0,20 0 0,1-21 0,-1 21 0,1 0 16,-1 0-16,1 0 0,-1 0 0,1 0 0,-21 0 0,20 0 0,0 0 0,1 0 0,-1 0 0,1 0 0,-1 0 0</inkml:trace>
  <inkml:trace contextRef="#ctx0" brushRef="#br0" timeOffset="15314.95">6926 11821 0,'0'20'16,"-21"-20"0,21 21 46,0 0-31,0-1-31,-21-20 16,21 21-16,0-1 16,0 1-1,0-1 1,0 1-16,0-1 15,0 1 1,0 0-16,0-1 16,0 1-1,0-1-15,21-20 16,-21 21 0,0-1-16,21-20 0,-21 21 15,0-1-15,20-20 16,-20 21-16,21 0 15,-21-1-15,0 1 16,20-21-16,-20 20 16,21-20-16,-21 21 0,20-21 0,1 0 15,-1 0-15,1 0 16,-21 20-16,20-20 0,1 0 0,0 0 16,-1 0-16,-20 21 0,21-21 0,-1 0 15,1 0-15,-21 20 16,20-20-16,1 0 0,-21 21 15,20-21-15,1 0 16,0 0 0,-21 21-16,20-21 0,1 0 15,-1 0-15,1 0 0,-1 0 16,1 0-16,-1 0 0,1 0 16,-1 0-16,1 0 15,-21-21-15,21 21 0,-1 0 16,-20-21-16,21 21 0,-1 0 15,-20-20-15,21 20 0,-21-21 0,20 21 16,1 0-16,-21-20 0,0-1 16,20 21-16,-20-20 0,21 20 15,-21-21-15,0 1 0,21 20 0,-21-21 16,20 21-16,-20-21 0,21 21 0,-21-20 0,0-1 16,20 21-16,-20-20 0,0-1 0,0 1 15,21 20-15,-21-21 0,0 1 0,20 20 0,-20-21 0,0 0 16,21 21-16,-21-20 0,0-1 0,0 1 15,20 20-15,-20-21 0,0 1 0,0-1 16,0 1-16,0-1 16,0 0-16,-20 21 47,-1 0-47,1 0 15,20-20-15,-21 20 0,1 0 0,-1-21 16,1 21-16,-1 0 0,21-20 0,-21 20 15,21-21-15,-20 21 0,-1 0 0,21-20 0,-20 20 0,-1 0 0,1 0 0,20-21 16,-21 1-16,1 20 0,20-21 0,-21 21 0,21-21 0,-21 21 16,1 0-16,20-20 0,-21 20 0,1 0 15,20-21-15,-21 21 0,21-20 0,-20 20 0,-1 0 16,1 0-16,20-21 16,-21 21-16,1 0 0,-1 0 15,0 0-15,1-20 16,-1 20-16,1 0 0,-1 0 15,1 0-15,-1 0 0,1 0 16,-1 0 31,0 0-31,1 0-16,-1 0 15,21 20-15,-20-20 16,20 21-16,-21-21 0,1 0 15,20 20-15,-21-20 16,21 21 15,-20-21-15</inkml:trace>
  <inkml:trace contextRef="#ctx0" brushRef="#br0" timeOffset="50263.55">9433 11883 0,'-21'0'63,"21"-21"-63,-20 21 0,20-21 0,-21 21 16,21-20-16,-21 20 0,21-21 0,-20 21 0,-1-20 15,1 20-15,-1-21 0,1 21 0,20-20 0,-21 20 0,21-21 0,-20 21 16,-1 0-16,21-20 0,-20 20 0,-1-21 0,0 21 0,21-21 0,-20 21 0,-1-20 15,1 20-15,20-21 0,-21 21 0,21-20 0,-20 20 0,20-21 0,-21 21 0,21-20 16,-20 20-16,20-21 0,-21 21 0,21-20 0,-21 20 16,21-21-16,0 0 0,-20 21 0,-1 0 15,21-20-15,-20 20 0,20-21 0,-21 21 16,1 0 0,20-20-16,0-1 15,0 1-15,-21 20 16,21-21-16,-20 21 0,20-20 0,-21 20 15,21-21-15,-21 0 0,21 1 0,-20 20 0,-1-21 16,21 1-16,-20 20 0,-1-21 0,1 1 0,-1 20 16,21-21-16,-20 21 0,20-21 15,-21 21 48,1 0-48,20-20 1</inkml:trace>
  <inkml:trace contextRef="#ctx0" brushRef="#br0" timeOffset="51930.43">8549 11348 0,'0'-20'125,"0"-1"-125,0 0 15,21 21-15,-21-20 0,0-1 0,0 1 16,0-1-16,0 1 0,0-1 15,0 0-15,0 1 16,0-1 15,0 1 1,0-1-32,20 21 15,-20-20-15,0-1 16,0 1-16,0-1 15,0 0-15,21 21 172,-1 0-172,1 0 16,-1 0-16,1 0 0,-21 21 0,20-21 0,-20 21 16,21-21-16,-1 0 0,1 20 0,0-20 0,-21 21 0,20-21 15,1 0-15,-21 20 0,20-20 0,1 0 0,-21 21 0,20-21 16,1 0-16,-21 20 0,20-20 0,-20 21 0,21-21 15,-21 20-15,21-20 0</inkml:trace>
  <inkml:trace contextRef="#ctx0" brushRef="#br0" timeOffset="64662.93">13337 3002 0,'21'0'46,"-21"20"-46,0 1 16,20-21-16,-20 20 0,0 1 0,21-21 0,-21 20 16,0 1-16,0 0 0,20-21 0,-20 20 0,21-20 0,-21 21 15,0-1-15,0 1 0,0-1 0,20-20 0,-20 21 0,21 0 16,-21-1-16,0 1 0,21-21 0,-21 20 0,20 1 0,-20-1 16,0 1-16,21-21 0,-21 20 0,0 1 0,0 0 15,0-1-15,20-20 0,-20 21 0,0-1 0,0 1 0,21-21 16,-21 20-16,0 1 0,0-1 0,0 1 0,20-21 0,-20 21 15,0-1-15,0 1 0,0-1 0,0 1 16,21-21-16,-21 20 0,0 1 0,0-1 0,0 1 16,0 0-16,20-21 0,-20 20 0,0 1 15,0-1-15,0 1 0,0-1 16,0 1-16,0-1 16,0 1-1,0 0 16,0-1-15,0 1 0,0-1-1,0 1-15,0-1 16,0 1-16,0-1 16,0-40 62,0-1-78,0 1 15,0-1-15</inkml:trace>
  <inkml:trace contextRef="#ctx0" brushRef="#br0" timeOffset="65942.24">13460 3125 0,'0'-21'0,"21"21"0,0-20 0,-1 20 0,1 0 15,-1 0-15,-20-21 0,21 21 0,-1 0 0,1 0 0,-21-20 0,20 20 0,1 0 0,0 0 16,-1 0-16,1 0 0,-1 0 0,-20-21 0,21 21 0,-1 0 0,1 0 0,-1 0 0,1 0 0,-1 0 0,1 0 15,0 0-15,-1 0 0,1 0 0,-1 0 0,1-20 0,-1 20 0,1 0 0,-1 0 0,1 0 0,0 0 16,-1 0-16,1 0 0,-1 0 0,1 0 0,-1 0 0,1 0 0,-1 0 0,1 0 0,-1 0 16,1 0-16,0 0 0,-1 0 0,1 0 0,-1 0 0,1 0 0,-1 0 0,1 0 0,-1 0 15,1 0-15,0 0 0,-1 0 0,1 20 0,-1-20 0,1 0 0,-1 0 0,1 0 0,-1 21 16,1-21-16,-1 0 0,1 0 0,-21 20 0,21-20 0,-1 0 0,1 0 16,-21 21-16,20-21 0,1 0 0,-1 0 0,1 0 15,-21 20-15,20-20 0,1 0 0,0 0 0,-1 0 16,1 0-16,-21 21 109,0 0-93,20-21-16,-20 20 0,0 1 15,0-1-15,21-20 0,-21 21 0,0-1 16,0 1-16,0 0 0,0-1 0,0 1 0,0-1 0,0 1 16,0-1-16,0 1 0,0-1 0,0 1 0,0 0 0,0-1 15,0 1-15,0-1 0,0 1 0,0-1 0,0 1 0,0-1 0,0 1 16,0 0-16,0-1 0,0 1 0,0-1 0,0 1 16,0-1-16,0 1 0,0-1 0,0 1 15,0 0-15,0-1 0,0 1 0,-21-21 16,21 20-16,0 1 0,0-1 0,0 1 0,0-1 15,-20-20-15,20 21 0,0 0 16,0-1-16,0 1 0,0-1 16,0 1-1,-21-21 63,1 0-78,-1 0 0,0 0 0,1 0 0,-1 0 16,1 0-16,-1 0 0,1 0 0,-1 0 0,1 0 0,-1 0 16,0 0-16,1 0 0,-1 0 0,1 0 0,-1 0 0,1 0 0,-1 0 0,1 0 0,-1 0 15,1 0-15,-1 0 0,0 0 0,1 0 0,-1 0 0,1 0 0,-1 0 0,1 0 0,-1 0 0,1 0 16,-1 0-16,0 0 0,1 0 0,-1 0 0,1 0 0,-1 0 0,1-21 0,-1 21 0,1 0 0,-1 0 16,1 0-16,-1 0 0,0-20 0,1 20 0,-1 0 0,1 0 0,-1 0 0,1 0 15,-1 0-15,1 0 0,20-21 0,-21 21 0,0 0 0,1 0 0,-1 0 0,1-20 16,-1 20-16,1 0 0,-1 0 0,1 0 15,-1 0-15,1 0 0,-1 0 16,0 0-16,1 0 0,-1 0 0,1 0 16,-1 0-16,1 0 0,-1 0 0,1 0 0,-1 0 15,0 0-15,1 0 0,-1 0 0,1 0 0,-1 0 0,1 0 16,-1 0-16,1 0 0,-1 0 16,1 0-16</inkml:trace>
</inkml:ink>
</file>

<file path=ppt/ink/ink10.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8:39.927"/>
    </inkml:context>
    <inkml:brush xml:id="br0">
      <inkml:brushProperty name="width" value="0.05292" units="cm"/>
      <inkml:brushProperty name="height" value="0.05292" units="cm"/>
      <inkml:brushProperty name="color" value="#FF0000"/>
    </inkml:brush>
  </inkml:definitions>
  <inkml:trace contextRef="#ctx0" brushRef="#br0">2857 1707 0,'0'20'375,"0"1"-359,0-1-1,0 1 1</inkml:trace>
</inkml:ink>
</file>

<file path=ppt/ink/ink1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9:13.839"/>
    </inkml:context>
    <inkml:brush xml:id="br0">
      <inkml:brushProperty name="width" value="0.05292" units="cm"/>
      <inkml:brushProperty name="height" value="0.05292" units="cm"/>
      <inkml:brushProperty name="color" value="#FF0000"/>
    </inkml:brush>
  </inkml:definitions>
  <inkml:trace contextRef="#ctx0" brushRef="#br0">3411 7812 0,'21'0'16,"0"0"-16,-1 0 16,1 0-16,-1 0 15,1 0-15,-1 0 0,1 0 16,-1 0-16,1 0 0,0 0 0,-1 0 0,1 0 0,-1 0 16,1 0-16,-1 0 0,1 0 0,-1 0 0,1 0 0,-1 0 0,1 0 15,0 0-15,-1 0 0,1 0 0,-1 0 0,1 0 0,-1 0 0,1 0 0,-1 0 0,1 0 16,0 0-16,-1 0 0,1 0 0,-1 0 0,1 0 0,-1 0 0,1 0 0,-1 0 0,1 0 0,-1 0 0,1 0 0,0 0 0,-1 0 15,1 0-15,-1 0 0,1 0 0,-1 0 0,1 0 0,-1 0 0,1 0 0,0 0 0,-1 0 0,1 0 0,-1 0 0,1 0 0,-1 0 0,1 0 0,-1 0 0,1 21 0,20-21 16,-20 0-16,-1 0 0,1 0 0,-1 0 0,1 0 0,-1 0 0,1 0 0,-1 0 0,1 0 0,0 0 0,-1 0 0,1 0 0,-1 0 16,1 0-16,-1 0 0,1 0 0,-1 0 0,1 0 0,-1 0 0,1 0 0,0 0 0,-1 0 0,1 0 0,-1 0 15,1 0-15,-1 0 0,1 0 0,-1 0 0,1 0 0,0 0 0,-1 0 0,1 0 16,-1 0-16,1 0 0,-1 0 0,1 0 0,-1 0 0,1 0 0,-1 0 0,1 0 16,0 0-16,-1 0 0,1 0 0,-1 0 0,1 0 0,-1 0 15,1 0-15,-1 0 0,1 0 0,0 0 16,-1 0-16,1 0 0,-1 0 0,1 0 0,-1 0 15,1 0-15,-1 0 0,1 0 0,-1 0 0,1 0 0,0 0 16,-1 0-16,1 0 0,-1 0 0,1 0 0,-1 0 16,1 0-16,-1 0 0,1 0 0,0 0 0,-1 0 0,1 0 15,-1 0-15,1 0 0,-1 0 0,1 0 0,-1 0 16,1 0-16,-1 0 0,1 0 0,0 0 16,-1 0-1</inkml:trace>
  <inkml:trace contextRef="#ctx0" brushRef="#br0" timeOffset="1300.82">4090 9703 0,'20'0'0,"1"0"0,-1 0 0,1 0 0,-1 0 0,1 0 0,-1 0 0,1 0 0,0 0 0,-1 0 15,1 0-15,-1 0 0,1 0 0,-1 0 0,1 0 0,-1 0 0,1 0 0,20 0 0,-20 0 0,-1 0 0,1 0 0,-1 0 0,1 21 0,-1-21 16,1 0-16,-1 0 0,1 0 0,20 0 0,-20 0 0,-1 0 0,1 0 0,-1 0 0,1 0 0,-1 0 0,1 0 0,0 0 0,-1 0 0,21 0 0,-20 0 0,-1 0 16,1 0-16,-1 0 0,1 0 0,-1 0 0,1 0 0,0 21 0,-1-21 0,1 0 0,-1 0 0,21 0 0,-20 0 0,-1 0 0,1 0 0,0 0 0,20 0 15,-21 0-15,1 0 0,-1 0 0,1 0 0,-1 0 0,1 0 0,-1 0 0,1 0 0,0 0 16,-1 0-16,1 0 0,-1 0 0,1 0 0,-1 0 0,1 0 0,-1 0 0,1 0 15,0 0-15,-1 0 0,1 0 16,-1 0-16,1 0 0,-1 0 0,1 0 16,-1 0-16,1 0 0,-1 0 0,1 0 0,0 0 0,-1 0 15,1 0-15,-1 0 0,1 0 0,-1 0 0,1 0 0,-1 0 0,1 20 0,0-20 16,-1 0-16,1 0 0,-1 0 0,1 0 0,-1 0 0,1 0 0,-1 0 0,1 0 0,-1 0 0,1 0 16,0 0-16,-1 0 0,1 0 0,-1 0 0,1 0 0,-21 21 0,20-21 0,1 0 0,-1 0 0,1 0 15,0 0-15,-1 0 0,1 0 0,-1 0 0,1 0 0,-1 0 0,1 0 0,-1 0 16,1 0-16,-1 20 0,1-20 0,0 0 0,-1 0 0,1 0 0,-1 0 0,1 0 0,-1 0 15,1 0-15,-1 0 0,1 21 0,0-21 0,-1 0 0,1 0 0,-1 0 0,1 0 16,-1 0-16,1 0 0,-1 0 0,1 0 0,-1 0 0,1 0 0,0 0 0,-1 0 16,1 0-16</inkml:trace>
  <inkml:trace contextRef="#ctx0" brushRef="#br0" timeOffset="9346.82">6617 13363 0,'21'0'63,"-1"0"-63,1 0 0,-1 0 16,1 0-16,0 0 0,-1 0 0,1 0 0,-1 0 0,1 0 15,-1 0-15,1 0 0,-1 0 0,1 0 0,0 0 0,-1 0 0,1 0 0,-1 0 0,1 0 16,-1 0-16,1 0 0,-1 0 0,1 0 0,-1 0 0,1 0 0,0 0 0,-1 0 0,1 0 0,-1 0 0,1 0 0,-1 0 0,1 0 0,-1 0 15,1 0-15,0 0 0,-1 0 0,1 0 0,20 0 0,0 0 0,-21 0 0,1 0 0,-1 0 0,1 0 0,20 0 0,-20 0 0,20 0 0,-21 0 0,21 0 0,-20 0 16,0 0-16,20 0 0,0 0 0,-21 0 0,1 0 0,20 0 0,21 0 0,-42 0 0,1 20 0,20-20 0,0 0 0,-21 0 0,22 0 0,-22 0 0,21 0 0,0 0 16,-20 0-16,20 0 0,-21 0 0,22 0 0,-22 0 0,21 0 0,-20 0 0,20 0 0,0 0 0,-20 0 0,20 0 0,0 0 0,-21 21 0,21-21 0,-20 0 15,-1 0-15,22 0 0,-22 0 0,21 0 0,-20 0 0,-1 0 0,1 0 0,20 0 0,-20 0 0,20 0 0,-21 0 0,21 0 0,-20 0 0,-1 0 0,1 0 0,0 0 16,20 0-16,-21 0 0,1 0 0,-1 0 0,1 0 0,-1 0 0,1 0 0,-1 0 0,1 0 0,0 0 0,-1 0 0,1 0 0,-1 0 0,21 0 0,-20 0 16,-1 0-16,1 0 0,0 0 0,-1 0 0,1 0 0,-1 0 0,1 0 0,-1 0 0,1 0 0,-1 0 0,1 0 0,-1 0 0,1 0 0,0 0 0,-1 0 0,1 0 15,-1 0-15,1 0 0,-1 0 0,1 0 0,-1 0 0,1 0 0,0 0 0,-1 0 0,1 0 0,-1 0 0,1 0 0,-1 0 0,21 0 0,-20 0 16,-1 0-16,1 0 0,0 0 0,-1 0 0,1 0 0,-1 0 0,1 0 0,-1 0 0,1 0 0,-1 0 0,1 0 0,0 0 0,-1 0 0,1 0 0,-1 0 15,1 0-15,-1 0 0,1 0 0,-1 0 0,1 0 0,-1 0 0,1 0 0,0 0 0,-1 0 0,1 0 0,-1 0 0,1 0 0,-1 0 0,1 0 0,-1 0 0,1 0 16,0 0-16,-1 0 0,1 0 0,-1 0 0,1 0 0,-1 0 0,21 0 0,-20 0 0,-1 0 0,1 0 0,0 0 0,-1 0 0,1 0 0,-1 0 0,1 0 16,-1 0-16,1 0 0,-1 0 0,1 0 0,0 0 0,-1 0 0,1 0 0,20 0 0,-21 0 0,1 0 0,-1 0 15,1 0-15,-1 0 0,1 0 0,0 0 0,-1 0 0,1 0 0,-1 0 0,1 0 0,-1 0 0,1 0 0,-1 0 0,1 0 16,0 0-16,-1 0 0,1 0 0,-1 0 0,1 0 0,-1 0 0,1 0 0,-1 0 0,1 0 16,-1 0-16,1 0 0,0 0 0,-1 0 0,1 0 0,-1 0 0,1 0 0,-1 0 0,1 0 15,-1 0-15,1 0 0,0 0 0,-1 0 0,1 0 0,-1 0 0,1 0 0,-1 0 0,1 0 16,-1 0-16,1 0 0,-1 0 0,1 0 0,0 0 0,-1 0 0,1 0 0,-1 0 0,1 0 0,-1 0 15,1 0-15,-1 0 0,1 0 0,0 0 0,-1 0 0,1 0 0,-1 20 0,1-20 0,-1 0 0,1 0 0,-1 0 0,1 0 16,-1 0-16,1 0 0,0 0 0,-1 0 0,1 0 0,-1 0 0,1 0 0,20 0 0,-21 0 0,1 0 0,0 0 16,-1 0-16,21 0 0,-20 0 0,-1 0 0,1 0 0,-1 0 0,1 0 0,-1 0 0,1 0 0,20 0 0,-20 0 0,-1 0 0,1 0 15,-1 0-15,1 0 0,-1 0 0,1 0 0,0 0 0,-1 0 0,1 0 0,-1 0 0,1 0 0,-1 0 0,1 0 0,-1 0 0,1 0 0,-1 0 0,1 0 16,0 0-16,-1 0 0,1 0 0,-1 0 0,1 0 0,-1 0 0,1 0 0,-1 0 0,1 0 0,0 0 0,-1 0 0,1 0 0,-1 0 0,1 0 16,-1 0-16,1 0 0,-1 0 0,21 0 0,-20 0 0,0 0 0,-1 0 0,1 0 0,-1 0 0,1 0 0,-1 0 0,1 0 15,-1 0-15,1 0 0,0 0 0,-1 0 0,1 0 0,-1 0 0,1 0 0,-1 0 0,-20 21 0,21-21 0,-1 0 16,1 0-16,-1 0 0,1 0 0,0 0 0,-1 0 0,1 0 0,-1 0 15,1 0-15,-1 0 0,1 0 0,-1 0 0,1 0 16,0 0-16,-1 0 0,1 0 0,-1 0 16,1 0-16,-1 0 0,1 0 15,-1 0 1</inkml:trace>
</inkml:ink>
</file>

<file path=ppt/ink/ink1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0:38.773"/>
    </inkml:context>
    <inkml:brush xml:id="br0">
      <inkml:brushProperty name="width" value="0.05292" units="cm"/>
      <inkml:brushProperty name="height" value="0.05292" units="cm"/>
      <inkml:brushProperty name="color" value="#FF0000"/>
    </inkml:brush>
  </inkml:definitions>
  <inkml:trace contextRef="#ctx0" brushRef="#br0">9618 7668 0,'20'0'78,"1"0"-62,-1 0-16,1 0 0,-1 0 0,1 0 0,-1 0 15,1 0-15,0 0 0,-1 0 0,1 0 0,-1 0 0,1 0 0,-1 0 0,1 0 16,-1 0-16,1 0 0,0 0 0,-1 0 0,1 0 0,-1 0 0,1 0 15,-1 0-15,1 0 0,-1 0 0,1 0 0,-1 0 0,1 0 0,0 0 0,-1 0 0,1 0 16,-1 0-16,1 0 0,-1 0 0,1 0 0,-1 0 0,1 0 16,0 0-16,-1 0 0,1 0 0,-1 0 15,1 0-15,-1 0 0,1 0 0,-1 0 16,1 0-16,-1 0 0,1 0 0,0 0 16,-1 0-16,1 0 0,-1 0 0,-20-20 0,21 20 0,-1 0 15,1 0-15,-1 0 0,1 0 0,0 0 0,-1 0 16,1 0-16,-1 0 0,1 0 15,-1 0-15,1 0 0,-1 0 16,1 0-16,-1 0 0,-20 20 16,21-20-16,0 0 0,-21 21 0,20-21 15,1 0-15,-1 0 0,-20 20 0,21-20 0,-1 0 16,1 0-16,-1 0 0,1 0 0,0 0 16,-1 0-16,1 0 0,-1 0 0,1 0 15,-1 0-15,1 0 0,-1 0 0,1 0 16,-1 0-16,1 0 0,0 0 0,-1 0 15,1 0-15,-1 0 16,1 0-16,-1 0 47</inkml:trace>
  <inkml:trace contextRef="#ctx0" brushRef="#br0" timeOffset="9686.04">6432 4996 0,'21'0'16,"-21"20"30,0 1-46,20-21 16,-20 20-16,0 1 31,0 0-15,0-1-16,0 1 16,0-1-16,0 1 0,0-1 15,0 1-15,0-1 0,0 1 16,0 0-1,0-1-15,0 1 16,0-1 0,0 1-1,0-1 1,0 1 0,-20-21-1,20 20-15,0 1 16,0 0-1,0-1 1,0 1 15,0-1-15,0 1 0,0-1-16,0 1 31,0 0 31,0-1-62,0 1 16,0-1 0,0 1 93,0-1-93,0 1 15,0-1 63,0 1-79,20-21-15,-20 21 16,0-1-1,21-20 17,0 0-17,-1 0 1,1 0 15,-1 0-31,1 0 16,-21 21-16,20-21 15,1 0-15,-1 0 0,1 0 0,-1 0 16,1 0-16,0 0 16,-1 0-16,1 0 0,-1 0 0,1 0 15,-1 0-15,1 0 16,-1 0-16,1 0 0,0 0 16,-1 0-16,1 0 15,-1 0-15,1 0 0,-1 0 16,1 0-16,-1 0 15,1 0-15,-21 20 0,20-20 0,1 0 16,0 0-16,-1 0 0,1 0 0,-1 21 16,1-21-16,-1 0 0,1 0 0,-1 0 0,1 0 15,0 0-15,-1 0 0,1 0 0,-1 0 16,1 0-16,-1 0 0,1 0 0,-1 0 0,1 0 16,-1 0-16,1 0 0,0 0 15,-1 0-15,1 0 0,-1 0 16,1 0-16,-1 0 15,1 0-15,-1 0 16,1 0-16,0 0 0,-1 0 16,1 0-16,-1 0 0,1 0 0,-1 0 0,1 0 15,-1 0-15,1 0 0,-1 0 0,1 0 0,0 0 0,-1 0 16,1 0-16,-1 0 0,1 0 0,-1 0 0,-20 20 0,21-20 16,-1 0-16,1 0 0,0 0 0,-1 0 0,1 0 15,-1 0-15,1 0 0,-1 0 0,1 0 16,-1 0-16,1 0 0,-1 0 0,1 0 15,0 0-15,-1 0 0,1 0 0,-1 0 16,1 0-16,-1 0 0,1 0 16,-1 0-16,1 0 0,0 0 15,-1 0-15,1 0 16,-1 0-16,1 0 16,-1 0-16,1 0 15,-1 0-15,1 0 0,-1 0 0,1 0 16,0 0-16,-1 0 0,1 0 15,-1 0-15,1 0 0,-1 0 0,1 0 16,-1 0-16,1 0 16,0 0-16,-1 0 0,1 0 15,-1 0-15,1 0 16,-1 0-16,1 0 0,-1 0 16,1 0-16,0 0 93,-21-20-46,20 20-31,-20-21-1,0 1 1,0-1-16,21 21 0,-21-20 16,0-1-16,0 0 15,0 1-15,0-1 0,0 1 16,0-1-16,0 1 0,0-1 16,0 1-16,0-1 0,0 0 15,0 1-15,0-1 16,0 1-16,0-1 15,0 1 1,0-1-16,0 0 16,0 1-16,0-1 15,0 1 1,0-1-16,0 1 16,0-1-16,0 1 15,-21-1 1,21 0-16,0 1 15,-20 20-15,20-21 16,0 1-16,-21 20 16,21-21-16,0 1 0,-21 20 15,21-21-15,0 1 0,0-1 16,-20 21-16,-1 0 0,21-21 0,-20 21 0,20-20 16,-21 20-16,1 0 0,20-21 0,-21 21 15,21-20-15,-20 20 0,-1 0 16,0 0-16,1 0 15,20-21 1,-21 21 0,1 0-16,-1 0 15,1 0-15,-1 0 0,1 0 16,-1 0-16,0 0 16,1 0-16,20-20 0,-21 20 0,1 0 0,-1 0 15,1 0-15,-1 0 0,1 0 0,-1 0 16,1 0-16,-1 0 0,21-21 0,-21 21 0,1 0 0,-1 0 0,1 0 0,-1 0 15,1 0-15,-1-20 0,1 20 0,-1 0 0,0 0 0,1 0 0,-1 0 0,1 0 16,-1 0-16,21-21 0,-20 21 0,-1 0 0,1 0 0,-1 0 0,1 0 0,-1 0 16,0 0-16,1 0 0,-1 0 0,1 0 0,-1 0 0,1 0 15,-1 0-15,1 0 0,-1 0 0,0 0 0,1 0 0,-1 0 0,1 0 16,-1-21-16,1 21 0,-1 0 0,1 0 0,-1 0 0,1 0 16,-1 0-16,0 0 0,1 0 0,-1 0 0,1 0 0,-1 0 15,1 0-15,-1 0 0,1 0 0,-1 0 0,0 0 0,1 0 0,-1 0 16,1 0-16,-1 0 0,1 0 0,-1 0 0,1 0 0,-1 0 0,1 0 15,-1 0-15,0 0 0,1 0 0,-1 0 0,1 0 0,-1 0 16,1 0-16,20-20 0,-21 20 0,1 0 0,-1 0 0,0 0 16,1 0-16,-1 0 0,1 0 15,-1 0-15,1 0 16,-1 0 0,1 0-16,-1 0 15,1 0-15,-1 0 0,0 0 16,1 0-16,-1 0 0,1 0 15,-1 0-15,1 0 0,-1 0 16,1 0-16,-1 0 0,0 0 16,1 0-1,-1 0-15,1 0 16,-1 0-16,21 20 0,-20-20 16,-1 0-16,1 0 15,-1 0 16,21 21 79,-20-21-95,-1 0 1,21 21-16,-21-21 16</inkml:trace>
  <inkml:trace contextRef="#ctx0" brushRef="#br0" timeOffset="16909.32">6309 5839 0,'0'20'110,"0"1"-110,0-1 15,0 1-15,0-1 16,0 1-16,-21-21 0,21 21 0,0-1 15,0 1-15,0-1 0,0 1 16,0-1-16,0 1 16,0-1 31,0 1-32,0 0-15,0-1 16,0 1-16,0-1 0,0 1 15,0-1-15,-20-20 0,20 21 16,0-1-16,0 1 0,0 0 16,0-1-16,0 1 15,0-1 1,0 1-16,0-1 31,0 1 16,0-1-16,0 1-15,0 0 0,0-1-1,0 1 1,0-1-1</inkml:trace>
  <inkml:trace contextRef="#ctx0" brushRef="#br0" timeOffset="22823.31">11734 6065 0,'21'0'31,"-1"0"-15,-20-21-16,21 21 0,-1 0 0,1 0 0,-21-20 0,21 20 15,-1 0-15,1 0 0,-1 0 0,1 0 0,-1 0 0,1 0 16,-1 0-16,-20-21 0,21 21 0,0 0 0,-1 0 0,1 0 0,-1 0 16,1 0-16,-1 0 0,1 0 0,-1 0 0,1 0 0,-1 0 0,1 0 0,0 0 0,-1 0 15,1 0-15,-1 0 0,1 0 0,-1 0 0,1 0 0,-1 0 0,1 0 0,0 0 0,-1 0 16,1 0-16,-1 0 0,1 0 0,-1 0 0,1 0 0,-1 0 0,1 0 16,-1 0-16,1 0 0,0 0 0,-1 0 0,1 0 0,-1 0 0,-20 21 0,21-21 0,-1 0 0,1 0 15,-1 0-15,1 0 0,0 0 0,-1 0 0,1 0 0,-1 0 16,1 0-16,-1 0 0,-20 20 0,21-20 0,-1 0 0,1 0 0,-1 0 15,1 0-15,0 0 0,-1 0 0,1 0 0,-1 0 0,1 0 16,-1 0-16,1 0 0,-1 0 0,-20 21 0,21-21 0,0 0 16,-1 0-16,1 0 0,-1 0 0,1 0 0,-1 0 15,1 0-15,-1 0 0,1 0 0,-1 0 0,1 0 16,0 0-16,-1 0 0,1 0 16,-1 0-16,1 0 15,-1 0-15,1 0 16,-1 0-16,1 0 0,0 0 15,-1 0-15,1 0 16,-1 0 0,1 0-16</inkml:trace>
  <inkml:trace contextRef="#ctx0" brushRef="#br0" timeOffset="27107.74">7604 3228 0,'0'20'62,"0"1"-15,0 0-31,0-1-16,-21-20 0,21 21 15,0-1-15,0 1 16,0-1-16,0 1 0,-20-21 16,20 20-16,0 1 15,0 0-15,0-1 16,0 1-1,0-1 1,0 1-16,-21-21 0,21 20 16,0 1-16,0-1 0,0 1 15,0 0 1,0-1-16,0 1 16,0-1-1,-21-20-15,21 21 16,0-1-16,0 1 15,0-1-15,0 1 16,0 0-16,0-1 16,0 1-1,-20-21-15,20 20 0,0 1 16,0-1 109</inkml:trace>
  <inkml:trace contextRef="#ctx0" brushRef="#br0" timeOffset="41925.67">17776 3639 0,'21'0'31,"-1"0"-15,1 0-16,-21-21 0,20 21 15,-20-20-15,21 20 0,-1 0 0,1 0 16,-21-21-16,20 21 0,-20-20 0,21 20 0,0 0 16,-21-21-16,20 21 0,1 0 0,-1 0 0,-20-20 15,21 20-15,-1 0 0,1 0 0,-21-21 0,20 21 0,1 0 0,-21-20 0,20 20 0,1 0 16,0 0-16,-1 0 0,-20-21 0,21 21 0,-1 0 0,1 0 0,-1-21 0,1 21 0,-1 0 15,1 0-15,0 0 0,-1 0 0,-20-20 0,21 20 0,-1 0 0,1 0 0,-1 0 0,1 0 0,-1 0 0,1-21 16,-1 21-16,1 0 0,0 0 0,-1 0 0,1 0 0,-1 0 0,1 0 0,-1 0 0,1-20 0,-1 20 16,1 0-16,0 0 0,-1 0 0,1 0 0,-1-21 0,1 21 0,-1 0 0,1 0 0,-1 0 0,1 0 0,-1 0 15,-20-20-15,21 20 0,0 0 0,-1 0 0,1 0 0,-1 0 0,-20-21 0,21 21 0,-1 0 0,1 0 0,-1 0 16,1 0-16,0-20 0,-1 20 0,1 0 0,-1 0 0,1 0 0,-21-21 0,20 21 0,1 0 16,-1 0-16,1 0 0,-21-21 0,20 21 0,1 0 0,-21-20 15,21 20-15</inkml:trace>
  <inkml:trace contextRef="#ctx0" brushRef="#br0" timeOffset="42843.64">17838 3269 0,'0'21'0,"0"-1"0,-21-20 0,21 21 16,-20-21-16,20 20 0,0 1 0,-21-21 0,21 20 16,0 1-16,0-1 0,-21-20 0,21 21 0,-20 0 15,20-1-15,0 1 0,-21-21 0,21 20 0,0 1 0,-20-21 0,20 20 16,0 1-16,0-1 0,-21-20 0,21 21 0,0 0 15,0-1-15,0 1 0,0-1 16,0 1 93,21-21-109,-1 0 16,1 0-16,-1 0 0,1 0 16,-21 20-16,21-20 0,-1 0 0,1 0 0,-1 0 0,1 0 15,-1 0-15,1 0 0,-21 21 0,20-21 0,1 0 0,0 0 0,-1 0 0,-20 20 0,21-20 16,-1 0-16,1 0 0,-1 0 0,1 0 0,-21 21 0,20-21 0,1 0 0,-1 0 0,1 0 16,-21 21-16,21-21 0,-1 0 0</inkml:trace>
  <inkml:trace contextRef="#ctx0" brushRef="#br0" timeOffset="50505.49">14406 7627 0,'20'0'63,"1"0"-63,-1 0 15,1 0-15,-21-20 0,21 20 16,-1 0-16,1 0 15,-1 0-15,1 0 16,-1 0-16,1 0 0,-1 0 16,1 0-16,-1 0 0,1 0 0,0 0 15,-1 0-15,1 0 0,-1 0 0,1 0 0,-1 0 16,1 0-16,-1 0 0,1 0 0,0 0 0,-1 0 0,1 0 0,-1 0 16,1 0-16,-1 0 0,1 0 0,-1 0 0,1 0 15,-1 0-15,1 0 0,-21 20 0,21-20 0,-1 0 0,1 0 16,-1 0-16,1 0 0,-1 0 0,1 0 0,-1 0 0,1 0 15,-21 21-15,21-21 0,-1 0 0,1 0 0,-1 0 0,1 0 0,-1 0 16,1 0-16,-21 20 0,20-20 0,1 0 0,0 0 16,-1 0-16,1 0 0,-1 0 0,1 0 15,-1 0-15,1 0 0,-1 0 0,1 0 0,-1 0 0,1 0 16,0 0-16,-1 0 0,1 0 0,-1 0 0,1 0 16,-1 0-16,1 0 0,-1 0 0,1 0 0,0 0 15,-1 0-15,1 0 0,-1 0 16,1 0-16,-1 0 15,1 0 1,-1 0 0,1 0-1,-1 0-15,1 0 16,0 0 0,-1 0-16</inkml:trace>
  <inkml:trace contextRef="#ctx0" brushRef="#br0" timeOffset="54242.07">19954 6250 0,'21'0'62,"-1"0"-46,1 0-16,0 0 0,-1 0 0,-20-21 0,21 21 0,-1 0 16,1 0-16,-21-20 0,20 20 0,1 0 0,-1 0 15,-20-21-15,21 21 0,-1 0 0,1 0 16,0 0-16,-21-20 0,20 20 0,1 0 16,-21-21-16,20 21 0,1 0 15,-1 0 16,-20-21-15</inkml:trace>
  <inkml:trace contextRef="#ctx0" brushRef="#br0" timeOffset="55192.39">20221 5962 0,'21'0'31,"0"0"-31,-1 0 15,1 0-15,-21 21 0,20-21 0,1 0 0,-1 20 0,1-20 0,-1 21 0,1-21 16,0 20-16,-1-20 0,1 0 0,-21 21 0,20-21 0,1 0 0,-1 20 0,1-20 0,-1 0 0,1 0 16,-21 21-16,20-21 0,1 0 0,0 0 0,-21 20 0,20-20 0,1 0 0,-21 21 0,20-21 0,1 0 15,-1 0-15,-20 21 0,21-21 0,-21 20 110,-21-20-95,1 0 1,20 21-16,-21-21 0,1 0 16,-1 0-16,21 20 0,-20-20 15,20 21-15,-21-21 0,0 0 0,1 0 16,20 20-16,-21-20 0,1 0 0,20 21 15,-21-21 1</inkml:trace>
  <inkml:trace contextRef="#ctx0" brushRef="#br0" timeOffset="61495.74">19934 7257 0,'0'21'47,"20"-21"-32,1 0 1,-1 0-16,1 0 0,0 0 0,-1 0 0,1 0 15,-1 0-15,1 0 0,-1 0 0,1 0 0,-1 0 0,1 0 16,-1 0-16,1 0 0,0 0 0,-1 0 0,1 0 16,-1 0-16,1 0 0,-1 0 15,1 0-15,-1 0 0,1 0 32</inkml:trace>
  <inkml:trace contextRef="#ctx0" brushRef="#br0" timeOffset="62316.24">20263 7093 0,'20'0'16,"1"0"-16,-1 0 0,1 0 16,-1 0-16,-20 20 15,21-20-15,-1 0 0,1 21 0,0-21 16,-21 20-16,20-20 0,1 0 0,-1 0 0,1 0 15,-21 21-15,20-21 0,-20 20 0,21-20 0,-1 0 16,-20 21-16,21-21 0,-21 21 0,20-21 0,1 0 16,-21 20-16,21-20 0,-1 0 15,-20 21-15,21-21 0,-1 0 16,-20 20 0,0 1 15,0-1 16,-20-20-47,-1 0 0,21 21 0,-20-21 15,-1 0-15,0 0 16,21 20-16,-20-20 0,-1 0 16,1 0-16,20 21 0,-21-21 0,1 0 15,20 21 1,-21-21-16,1 0 0,-1 0 15,21 20 1,-20-20 31,20 21-16</inkml:trace>
  <inkml:trace contextRef="#ctx0" brushRef="#br0" timeOffset="66788.24">21146 8141 0,'21'0'47,"-1"0"-32,1 0-15,-1 0 0,1 0 0,0 0 16,-1 0-16,1 0 0,-1 0 0,1 0 0,-1 0 0,1 0 0,-1 0 16,1 0-16,-1 0 0,1 0 0,0 0 0,-1 0 0,1 0 15,-1 0-15,1 0 0,-1 0 0,1 0 16,-1 0-16</inkml:trace>
  <inkml:trace contextRef="#ctx0" brushRef="#br0" timeOffset="67620.27">21537 7874 0,'0'20'62,"0"1"-46,20-21-16,-20 21 0,21-21 0,-1 20 0,1-20 15,-21 21-15,20-21 0,-20 20 0,21-20 0,0 0 0,-21 21 16,20-21-16,-20 20 0,21-20 0,-1 0 0,-20 21 0,21-21 0,-21 20 0,20-20 16,-20 21-16,21-21 0,-1 0 0,1 0 0,-21 21 0,21-21 0,-21 20 0,20-20 0,1 0 15,-21 21-15,20-21 0,1 0 0,-21 20 0,20-20 78,-20 21-62,-20-21 0,20 20-1,-21-20-15,1 0 16,-1 0-16,21 21 16,-20-21-16,-1 0 0,0 0 0,21 20 0,-20-20 0,-1 0 15,1 0-15,-1 0 0,21 21 16,-20-21-16,-1 0 0,1 0 0,-1 0 0,0 0 15,1 0-15,-1 0 0,1 0 0,-1 0 0,1 0 0,-1 0 16,1 0-16,-1 0 0,0 0 0,1 0 16,-1 0-16,21 21 0,-20-21 0</inkml:trace>
  <inkml:trace contextRef="#ctx0" brushRef="#br0" timeOffset="71474.53">17180 9518 0,'21'0'0,"-1"0"0,1 0 0,-1 0 0,1 0 0,-1 0 16,1 0-16,-1 0 0,1 0 0,0 0 0,-1 0 0,1 0 16,-1 0-16,1 0 0,-1 0 0,1 0 0,-1 0 0,1 0 0,0 0 0,-1 0 0,1 0 15,-1 0-15,1 0 0,-1 0 0,1 0 0,-1 0 0,1 0 0,-1 0 0,1 0 0,0 0 0,-1 0 0,1 0 0,-1 0 16,1 0-16,-1 0 0,1 0 0,-1 0 0,1 0 0,0 0 0,-21 21 0,20-21 0,1 0 0,-1 0 0,1 0 0,-1 0 16,1 0-16,-1 0 0,1 0 0,-1 0 0,1 21 0,0-21 0,-1 0 0,1 0 0,-1 0 0,1 0 15,-1 0-15,1 0 0,-1 0 0,1 0 0,-21 20 0,21-20 0,-1 0 0,1 0 0,-1 0 0,1 0 0,-1 0 16,1 0-16,-1 0 0,1 0 0,-21 21 0,20-21 0,1 0 0,0 0 0,-1 0 0,1 0 0,-1 0 15,1 0-15,-1 0 0,1 0 0,-1 0 0,1 0 0,0 0 0,-1 0 0,1 0 0,-1 0 0,1 0 0,-1 0 16,1 20-16,-1-20 0,1 0 0,-1 0 0,1 0 0,0 0 0,-1 0 0,1 0 0,-1 0 0,1 0 16,-1 0-16,1 0 0,-1 21 0,1-21 0,0 0 0,-1 0 0,1 0 0,-1 0 0,1 0 0,-1 0 0,1 0 15,-1 0-15,-20 20 0,21-20 0,-1 0 0,1 0 0,0 0 0,-1 0 0,1 0 0,-1 0 0,1 0 0,-1 21 16,1-21-16,-1 0 0,1 0 0,0 0 0,-1 0 0,1 0 0,-1 0 0,1 0 0,-1 0 16,1 0-16,-1 0 0,-20 20 0,21-20 0,-1 0 0,1 0 0,0 0 0,-1 0 0,1 0 0,-1 0 0,1 0 0,-1 0 0,1 0 15,-1 0-15,1 0 0,0 0 0,-1 0 0,1 0 0,-1 0 0,1 0 0,-1 0 0,1 0 0,-1 0 0,1 0 16,-1 0-16,1 0 0,0 0 0,-1 0 0,1 0 0,-1 0 0,1 0 0,-1 0 0,1 0 15,-1 0-15,1 0 0,0 0 0,-1 0 0,1 0 0,-1 0 0,1 0 16,-21-20-16,20 20 0,1 0 0,-1 0 0,1 0 0,-1 0 16,-20-21-16,21 21 0,0 0 15,-1 0 1,1 0-16,-1 0 0,1 0 16,-1 0-16,1 0 0,-1 0 0,1 0 15,0 0-15,-21-20 0,20 20 0,1 0 0,-1 0 0,1 0 0,-1 0 16,1 0-16,-1 0 0,1 0 0,-1 0 0,1 0 0,0 0 0,-1 0 0,1 0 15,-1 0-15,1 0 0,-1 0 0,1 0 0,-1 0 0,1 0 0,0 0 0,-1 0 16,1 0-16,-1 0 0,1 0 0,-1 0 0,1 0 16,-1 0-16,1 0 0,-1 0 0,1 0 0,-21-21 15,21 21-15,-1 0 0,1 0 0,-1 0 16,-20-20-16,21 20 0,-1 0 0,1 0 0,-1 0 0,-20-21 16,21 21-16,0 0 0,-1 0 0,1 0 0,-1 0 15,-20-20-15,21 20 0,-1 0 16,1 0 31,-1 0-47,1 0 0,0 0 15,-1 0-15,1 0 16,-1 0 46,1 0-62</inkml:trace>
  <inkml:trace contextRef="#ctx0" brushRef="#br0" timeOffset="81335.6">12638 9375 0,'0'-21'32,"0"0"-17,0 1-15,0 40 125,0 1-109,0 0-16,-20-21 0,20 20 0,0 1 15,0-1-15,0 1 0,0-1 0,0 1 16,-21-21-16,21 20 0,0 1 16,0 0-16</inkml:trace>
  <inkml:trace contextRef="#ctx0" brushRef="#br0" timeOffset="82275.52">11447 9333 0,'20'0'0,"1"0"0,-1 0 0,-20-20 0,21 20 0,-1 0 16,1 0-16,-1 0 0,-20-21 0,21 21 0,0 0 0,-1 0 15,1 0-15,-1 0 0,1 0 0,-1 0 0,1 0 0,-1 0 16,1 0-16,-1 0 0,1 0 0,0 0 0,-1 0 0,1 0 0,-1 0 16,1 0-16,-1 0 0,1 0 0,-1 0 0,1 0 0,0 0 0,-1 0 0,1 0 15,-1 0-15,-20 21 0,21-21 0,-1 0 0,1 0 0,-1 0 0,1 0 0,-1 0 0,1 0 0,0 20 0,-1-20 16,1 0-16,-1 0 0,1 0 0,-1 0 0,1 0 0,-1 0 0,1 0 0,0 0 0,-1 0 16,1 0-16,-1 0 0,1 0 0,-1 0 0,1 0 0,-1 0 0,1 0 0,-1 0 15,1 0-15,0 0 0,-1 0 0,1 0 0,-1 0 0,1 0 0,-1 0 16,1 0-16,-1 0 0,1 0 0,0 0 0,-21-20 0,20 20 15,1 0-15,-1 0 0,1 0 0,-1 0 0,1 0 0,-1 0 16,1 0-16,-1 0 0,1 0 0,0 0 0,-1-21 0,1 21 16,-1 0-16,1 0 0,-1 0 0,-20-20 0,21 20 0,-1 0 0,1 0 15,0 0-15,-1 0 0,-20-21 0,21 21 0,-1 0 0,1 0 16,-1 0-16,1 0 0,-1 0 0,1 0 0,-1 0 16,1 0-16,0 0 0,-1 0 0,-20-20 0,21 20 15,-1 0-15,1 0 0,-1 0 0,1 0 0,-1 0 16,1 0-16,0 0 0,-1 0 0,1 0 0,-1 0 15,1 0-15,-1 0 0,1 0 0,-1 0 0,1 0 16,-1 0-16,1 0 0,0 0 16,-1 0 31,1 0-32,-1 0 16</inkml:trace>
</inkml:ink>
</file>

<file path=ppt/ink/ink1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2:08.213"/>
    </inkml:context>
    <inkml:brush xml:id="br0">
      <inkml:brushProperty name="width" value="0.05292" units="cm"/>
      <inkml:brushProperty name="height" value="0.05292" units="cm"/>
      <inkml:brushProperty name="color" value="#FF0000"/>
    </inkml:brush>
  </inkml:definitions>
  <inkml:trace contextRef="#ctx0" brushRef="#br0">1932 1131 0,'20'0'125,"1"0"-109,-1 0-16,1 0 15,0 0-15,-1 0 0,1 0 16,-21-21-16,20 21 0,1 0 15,-1 0-15,1 0 0,-1 0 0,1 0 16,0 0-16,-1 0 0,1 0 16,-1 0-16,1 0 0,-1 0 0,1 0 0,-1 0 0,1 0 15,-1 0-15,-20-20 0,21 20 0,0 0 0,-1 0 16,1 0-16,-1 0 0,1 0 16,-1 0-16,1 0 15,-1 0-15,1 0 0,0 0 16,-1 0-1,1 0-15,-1 0 16,1 0-16,-1 0 16,1 0-16,-1 0 0,1 0 15,0 0-15,-1 0 0,1 0 0,-1 0 16,1 0-16,-1 0 0,1 0 0,-1 0 16,1 0-16,-1 0 0,1 0 0,0 0 0,-1 0 0,1 0 15,-21 20-15,20-20 0,1 0 0,-1 0 0,1 0 0,-1 0 16,1 0-16,0 0 0,-21 21 0,20-21 15,1 0-15,-1 0 0,1 0 16,-1 0-16,1 0 16,-1 0-16,1 0 0,-1 0 15,1 0-15,0 0 16,-1 0-16,1 0 0,-1 0 0,1 0 0,-21 21 16,20-21-16,1 0 0,-1 0 0,1 0 15,0 0-15,-1 0 0,1 0 0,-1 0 16,1 0-16,-1 0 0,1 0 0,-1 0 15,1 0-15,-21 20 0,20-20 0,1 0 0,0 0 16,-1 0 0,1 0-16,-1 0 0,-20 21 15,21-21-15,-1 0 63</inkml:trace>
  <inkml:trace contextRef="#ctx0" brushRef="#br0" timeOffset="5697.94">19153 1604 0,'20'0'0,"1"0"0,0 0 0,-1 0 15,1 0-15,-1 0 0,1 0 0,-1 0 16,1 0-16,-1 0 0,1 0 0,-1 0 0,1 0 16,-21 20-16,21-20 0,-1 0 0,1 0 0,-1 0 0,1 0 0,-1 0 0,1 0 15,-1 0-15,1 0 0,0 21 0,-1-21 0,1 0 0,-1 0 0,1 0 0,-1 0 0,1 0 0,-1 20 16,1-20-16,-1 0 0,1 0 0,0 0 0,-1 0 0,1 0 0,-1 21 0,1-21 0,-1 0 0,1 0 0,20 0 0,-20 0 0,-1 0 0,1 0 15,-1 0-15,1 0 0,-1 21 0,1-21 0,-1 0 0,1 0 0,20 0 0,-20 0 0,-1 0 0,1 20 0,-1-20 0,21 0 0,-20 0 0,20 0 0,-20 0 0,20 0 16,-21 0-16,1 0 0,-1 0 0,1 0 0,-1 0 0,1 0 0,20 0 0,-20 0 0,-1 0 0,21 0 0,-20 0 0,-1 0 0,1 0 0,20 0 0,-20 0 16,-1 0-16,1 0 0,-1 0 0,1 0 0,20 0 0,-21 0 0,1 0 0,-1 0 0,1 0 0,0 0 0,-1 0 0,1 0 0,20 0 0,-21 0 0,1 0 0,-1 0 15,1 0-15,0 0 0,-1 0 0,1 0 0,-1 0 0,1 0 0,-1 0 0,1 0 0,-1 0 0,1 0 0,-1 0 0,1 0 0,0 0 0,-1 0 0,1 0 16,-1 0-16,1 0 0,-1 0 0,1 0 0,-1 0 0,22 0 0,-22 21 0,1-21 0,-1 0 0,1 0 0,-1 0 0,1 0 16,-1 0-16,1 0 0,0 0 0,-1 0 0,1 0 0,-1 0 0,1 0 0,-1 20 0,1-20 0,-1 0 0,1 0 0,-1 0 15,1 0-15,0 0 0,-1 0 0,1 0 0,-1 0 0,1 0 0,-1 0 0,1 0 0,-1 0 0,1 0 0,0 0 16,-1 0-16,1 21 0,-1-21 0,1 0 0,-1 0 0,1 0 0,-1 0 0,1 0 0,-1 0 15,1 0-15,0 0 0,-1 0 0,1 0 0,-1 0 0,1 0 0,-1 0 0,1 0 16,-1 0-16,1 0 0,0 0 0,-1 0 0,1 0 0,-1 0 0,1 0 0,-1 0 0,1 20 16,-1-20-16,1 0 0,-1 0 0,1 0 0,0 0 0,-1 0 0,1 0 0,-1 0 0,1 0 15,-1 0-15,1 0 0,-1 0 0,1 0 0,0 0 0,-1 0 0,1 0 0,-1 0 0,1 0 16,-1 0-16,1 0 0,-1 0 0,1 0 0,-1 0 0,1 0 0,0 0 0,-1 0 0,1 0 16,-1 0-16,1 0 0,-1 0 0,1 0 0,-1 0 0,1 0 0,0 0 0,-21-20 0,20 20 0,1 0 0,-1 0 15,1 0-15,-1 0 0,1 0 0,-1 0 0,-20-21 0,21 21 0,-1 0 0,1 0 16,0 0-16,-1 0 0,1 0 0,-1 0 0,-20-20 0,21 20 0,-1 0 0,1 0 0,-1 0 0,1 0 15,0 0-15,-1 0 0,1 0 0,-1 0 0,1 0 0,-1 0 0,1 0 0,-1 0 16,1 0-16,-1 0 0,1 0 0,0 0 0,-1 0 0,1 0 0,-1 0 16,1 0-16,-1 0 0,1 0 0,-1 0 0,1 0 15,0 0-15,-1 0 0,1 0 0,-1 0 0,1 0 16,-1 0-16,-20-21 0,21 21 0,-1 0 0,1 0 16,-1 0-16,1 0 0,0 0 15,-1 0-15,1 0 0,-1 0 0,1 0 16,-1 0-16,1 0 0,-1 0 0,1 0 15,-21-20-15,21 20 0,-1 0 0,1 0 0,-1 0 0,1 0 16,-1 0-16,1 0 0,-1 0 16,1 0-16,-1 0 0,1 0 0,0 0 15,-1 0-15,1 0 0,-1 0 16,1 0-16,-1 0 78,1 0-62,-1 0-1</inkml:trace>
  <inkml:trace contextRef="#ctx0" brushRef="#br0" timeOffset="10488.52">2651 226 0,'-20'0'0,"20"-20"0,-21 20 0,0 0 16,1 0-16,20-21 0,-21 21 0,1 0 0,-1 0 16,21-20-16,-20 20 0,-1 0 0,1 0 15,-1 0-15,0 0 16,1 0 0,-1 0-16,1 0 15,20 20-15,-21-20 0,1 0 0,20 21 16,-21-21-16,1 0 0,-1 0 0,21 20 0,-20-20 0,-1 0 15,21 21-15,-21-21 0,21 21 0,-20-21 0,-1 0 0,21 20 0,-20-20 16,-1 21-16,1-21 0,20 20 0,-21-20 0,1 0 16,20 21-16,-21-21 0,21 20 0,-21-20 0,21 21 0,0-1 15,-20-20-15,-1 0 0,21 21 16,0 0-16,-20-21 0,20 20 0,0 1 16,0-1-16,-21-20 0,21 21 15,0-1-15,0 1 16,0-1-16,0 1 0,-20-21 15,20 21-15,0-1 0,0 1 16,0-1-16,0 1 0,0-1 0,0 1 16,0-1-16,0 1 0,0 0 15,0-1-15,0 1 0,0-1 16,0 1-16,0-1 16,0 1-16,0-1 0,0 1 15,0 0-15,0-1 16,20-20-16,-20 21 0,0-1 0,21-20 15,-21 21-15,0-1 0,20-20 0,-20 21 16,21-21-16,-21 21 0,0-1 16,20-20-16,-20 21 0,0-1 0,21-20 0,-21 21 15,21-21-15,-21 20 0,20-20 0,-20 21 16,21-21-16,-21 20 0,20-20 0,-20 21 16,21-21-16,-21 21 0,20-21 0,1 0 0,-21 20 0,20-20 15,1 0-15,-21 21 0,21-21 0,-1 0 16,-20 20-16,21-20 0,-1 0 0,1 0 0,-1 0 0,-20 21 0,21-21 15,-1 0-15,1 0 0,-1 0 0,1 20 0,0-20 16,-1 0-16,1 0 0,-1 0 0,-20 21 16,21-21-16,-1 0 0,1 0 0,-1 0 0,1 0 15,0 0-15,-1 0 0,1 0 16,-1 0-16,1 0 0,-1 0 16,1 0-16,-1 0 0,1 0 15,0 0-15,-1 0 0,1 0 0,-1 0 0,1 0 16,-1 0-16,-20-21 0,21 21 0,-1 0 0,1-20 15,-1 20-15,1 0 0,-21-21 0,21 21 0,-21-20 0,20 20 0,1 0 16,-1 0-16,-20-21 0,21 21 0,-21-20 16,20 20-16,1 0 0,-21-21 0,20 21 0,-20-21 0,21 21 15,-21-20-15,21 20 0,-21-21 0,0 1 0,20 20 16,-20-21-16,21 21 0,-21-20 0,0-1 0,20 21 16,-20-20-16,0-1 0,0 0 15,0 1-15,21 20 0,-21-21 16,0 1-16,0-1 0,0 1 15,0-1-15,20 21 0,-20-21 0,0 1 16,0-1-16,0 1 0,0-1 16,0 1-16,0-1 0,0 1 15,0-1-15,0 0 16,0 1-16,0-1 16,0 1-16,0-1 15,-20 21-15,20-20 0,0-1 0,-21 21 0,21-20 0,-20 20 16,20-21-16,-21 0 0,21 1 0,0-1 0,-20 21 15,20-20-15,-21 20 0,21-21 0,0 1 0,-21 20 16,21-21-16,-20 21 0,20-20 0,0-1 0,-21 21 16,21-21-16,0 1 0,-20 20 15,20-21-15,0 1 0,-21 20 0,21-21 16,-20 21-16,-1 0 0,21-20 16,-20 20-16,20-21 0,-21 21 0,0 0 15,21-20-15,-20 20 0,-1 0 0,21-21 0,-20 21 16,20-21-16,-21 21 0,1 0 0,-1 0 15,1 0-15,20-20 0,-21 20 0,1 0 0,20-21 0,-21 21 0,0 0 16,1 0-16,-1 0 0,21-20 0,-20 20 0,-1 0 0,1 0 16,20-21-16,-21 21 0,1 0 0,-1 0 0,21-20 0,-21 20 15,1 0-15</inkml:trace>
  <inkml:trace contextRef="#ctx0" brushRef="#br0" timeOffset="13369.05">3658 1172 0,'21'0'0,"-1"0"15,1 0 1,-1 0-16,1 0 15,-1 0-15,1 0 16,-1 0-16,1 0 0,0 0 0,-1 0 16,1 0-16,-1 0 0,1 0 0,-1 0 15,1 0-15,-1 0 0,1 0 0,-21 21 0,21-21 0,-1 0 16,1 0-16,-1 0 0,1 0 0,-1 0 0,1 0 16,-1 0-16,1 0 0,-1 0 0,1 0 15,0 0-15,-1 0 0,1 0 16,-1 0-16,1 0 0,-1 0 15,1 0-15,-1 0 16,1 0-16,0 0 16,-1 0 15</inkml:trace>
  <inkml:trace contextRef="#ctx0" brushRef="#br0" timeOffset="21272.99">1356 1892 0,'0'20'0,"0"1"0,0-1 0,0 1 15,0-1-15,0 1 0,0-1 0,0 1 0,0 0 16,0-1-16,0 1 0,0-1 0,0 1 15,0-1-15,0 1 0,0 0 0,0-1 16,0 1-16,0-1 0,0 1 16,0-1-16,0 1 0,0-1 0,0 1 0,0 0 15,-20-1-15,20 1 0,0-1 0,0 1 0,0-1 16,0 1-16,0-1 0,0 1 0,0 0 0,0-1 0,0 1 16,-21-21-16,21 20 0,0 1 0,0-1 0,0 1 0,-20-21 0,20 20 0,0 1 0,0 0 15,-21-1-15,21 1 0,0-1 0,0 1 0,-20-21 0,20 20 0,0 1 0,-21-1 16,21 1-16,0 0 0,0-1 0,-20 1 0,20-1 0,0 1 0,0-1 15,0 1-15,0-1 0,-21-20 0,21 21 0,0 0 0,0-1 0,-21 1 0,21-1 16,0 1-16,0-1 0,-20 1 0,20 0 0,0-1 0,0 1 0,0-1 16,-21-20-16,21 21 0,0-1 0,0 1 0,0-1 0,-20 1 0,20 0 0,0-1 15,0 1-15,0-1 0,0 1 0,0-1 0,-21-20 0,21 21 0,0-1 0,0 1 16,0 0-16,0-1 0,-20 1 0,20-1 0,0 1 0,0-1 0,0 1 16,0-1-16,-21-20 0,21 21 0,0 0 0,0-1 0,0 1 0,0-1 15,-20-20-15,20 21 0,0-1 0,0 1 0,0-1 0,0 1 0,0 0 0,-21-21 0,21 20 16,0 1-16,0-1 0,0 1 0,0-1 0,0 1 0,0-1 0,-20-20 0,20 21 0,0 0 15,0-1-15,0 1 0,0-1 0,-21-20 0,21 21 0,0-1 0,0 1 16,0-1-16,0 1 0,0 0 0,-21-1 0,21 1 0,0-1 16,0 1-16,0-1 0,0 1 0,0 0 0,0-1 0,0 1 0,0-1 0,0 1 15,0-1-15,0 1 0,0-1 0,0 1 0,0 0 0,0-1 16,0 1-16,0-1 0,0 1 0,0-1 0,0 1 0,0-1 0,0 1 16,0 0-16,0-1 0,0 1 0,0-1 0,0 1 0,0-1 0,0 1 0,0-1 15,0 1-15,0 0 0,0-1 0,0 1 0,0-1 0,0 1 0,0-1 0,0 1 16,0-1-16,0 1 0,0 0 0,0-1 0,0 1 0,0-1 0,0 1 0,0-1 0,21-20 15,-21 21-15,0-1 0,0 1 0,0 0 0,0-1 0,0 1 0,0-1 0,21-20 0,-21 21 0,0-1 16,0 1-16,0 0 0,0-1 0,0 1 0,0-1 0,0 1 0,20-1 0,-20 1 0,0-1 16,0 1-16,21 0 0,-21-1 0,0 1 0,0-1 0,0 1 0,20-21 0,-20 20 0,0 1 15,0-1-15,0 1 0,0 0 0,0-1 0,0 1 0,0-1 0,0 1 0,0-1 0,0 1 16,0-1-16,0 1 0,0 0 0,0-1 0,0 1 0,0-1 0,0 1 0,21-21 0,-21 20 0,0 1 16,0-1-16,0 1 0,0 0 0,0-1 0,0 1 0,0-1 0,0 1 0,0-1 0,20-20 0,-20 21 0,0-1 0,0 1 15,0 0-15,0-1 0,0 1 0,0-1 0,0 1 0,0-1 0,21 1 0,-21-1 0,0 1 0,0 0 0,0-1 0,0 1 16,0-1-16,0 1 0,0-1 0,0 1 0,20 0 0,-20-1 0,0 1 0,0-1 0,0 1 0,0-1 0,0 1 0,0-1 15,0 1-15,21-21 0,-21 21 0,0-1 0,0 1 0,0-1 0,0 1 0,0-1 0,0 1 0,0-1 0,0 1 0,0 0 16,0-1-16,0 1 0,20-1 0,-20 1 0,0-1 0,0 1 0,0-1 0,0 1 0,21-21 0,-21 21 0,0-1 0,0 1 16,0-1-16,0 1 0,0-1 0,21 1 0,-21-1 0,0 1 0,0 0 0,0-1 0,0 1 15,20-1-15,-20 1 0,0-1 0,0 1 0,0-1 0,0 1 0,0 0 0,21-21 0,-21 20 0,0 1 0,0-1 16,0 1-16,0-1 0,0 1 0,20-21 0,-20 21 0,0-1 0,0 1 0,0-1 0,0 1 0,0-1 16,0 1-16,21-1 0,-21 1 0,0 0 0,0-1 0,0 1 0,0-1 0,20 1 15,-20-1-15,0 1 0,0-1 0,21 1 0,-21 0 0,0-1 0,0 1 0,0-1 0,0 1 16,0-1-16,0 1 0,0-1 0,0 1 0,20 0 0,-20-1 0,0 1 0,0-1 0,0 1 0,0-1 15,21 1-15,-21-1 0,0 1 0,0 0 0,0-1 0,0 1 0,0-1 0,0 1 0,21-21 0,-21 20 0,0 1 16,0-1-16,0 1 0,0 0 0,0-1 0,0 1 0,20-1 0,-20 1 0,0-1 0,0 1 16,0-1-16,0 1 0,0 0 0,0-1 0,0 1 0,0-1 0,0 1 0,0-1 0,0 1 15,21 0-15,-21-1 0,0 1 0,0-1 0,0 1 0,0-1 0,0 1 0,0-1 0,0 1 16,0 0-16,0-1 0,0 1 0,0-1 0,0 1 0,0-1 0,0 1 0,0-1 0,-21 1 0,21 0 0,0-1 16,0 1-16,0-1 0,-20 21 0,20-20 0,0-1 0,0 1 0,0 0 0,-21-1 0,21 1 0,0-1 0,0 1 15,0-1-15,0 1 0,-21-1 0,21 1 0,0 0 0,0-1 0,0 1 0,-20-1 0,20 1 0,0-1 0,0 1 0,0-1 0,-21-20 0,21 21 16,0 0-16,0-1 0,0 1 0,0-1 0,0 1 0,0-1 0,-20 1 0,20 0 0,0-1 0,0 1 0,0 20 0,0-21 0,-21-20 0,21 21 15,0-1-15,0 1 0,0 0 0,0-1 0,0 1 0,-20-1 0,20 1 0,0-1 0,0 1 0,0-1 0,0 1 0,-21 0 0,21-1 16,0 1-16,0-1 0,0 1 0,0-1 0,0 1 0,0-1 0,0 1 0,-20-21 0,20 21 0,0-1 16,0 1-16,0-1 0,0 1 0,0-1 0,-21 1 0,21-1 0,0 1 0,0 0 15,0-1-15,0 1 0,0-1 0,-21-20 0,21 21 0,0-1 16,0 1-16,0-1 0,0 1 0,0 0 16,-20-21-16,20 20 0,0 1 0,0-1 15,0 1-15,0-1 0,0 1 16,0 0-16,0-1 15,-21-20 1,21 21-16,0-1 16,0 1 15,0-1-15,0 1 15</inkml:trace>
  <inkml:trace contextRef="#ctx0" brushRef="#br0" timeOffset="28470.03">18393 4708 0,'20'0'31,"1"0"-31,-1 0 0,1 0 0,-1 0 16,1 0-16,-1 0 0,1 0 0,-21-21 0,20 21 16,1 0-16,0 0 0,-1 0 0,1 0 0,-21-20 0,20 20 0,1 0 15,-1 0-15,1 0 0,-1 0 0,1 0 0,0 0 0,-21-21 0,20 21 0,1 0 16,-1 0-16,1 0 0,-1 0 0,1 0 0,-1 0 16,-20-20-16,21 20 0</inkml:trace>
  <inkml:trace contextRef="#ctx0" brushRef="#br0" timeOffset="29214.07">18393 4564 0,'-21'0'15,"21"21"1,-21-21-16,21 20 0,-20-20 15,20 21-15,-21-21 16,21 20-16,0 1 0,-20-21 16,20 20-16,-21-20 0,1 0 15,20 21-15,-21-21 0,21 21 0,0-1 16,-20-20-16,20 21 16,20-21 46,1 0-46,-1 0-16,1 0 0,-1 0 15,1 0-15,-1 0 16,1 0-16,0 0 0,-1 0 16,1 0-16,-1 0 0,1 0 0,-1 0 15,1 0-15,-1 0 0,1 0 0,-1 0 16,1 0-16,0 0 0,-1 0 0,1 0 15,-1 0-15,1 0 0,-21 20 63,20-20-63,1 0 0</inkml:trace>
  <inkml:trace contextRef="#ctx0" brushRef="#br0" timeOffset="32363.46">16892 5983 0,'21'0'125,"-1"0"-110,1 0-15,0 0 0,-1 0 16,-20 20-16,21-20 15,-1 0 48,1 0-47,-1 0-16</inkml:trace>
  <inkml:trace contextRef="#ctx0" brushRef="#br0" timeOffset="34547.65">16625 6496 0,'21'0'0,"-1"0"47,1 0-32,-1 0-15,1 0 0,0 0 0,-1 0 16,1 21-16,-1-21 0,1 0 0,-1 0 0,1 21 16,-1-21-16,1 0 0,-1 0 0,-20 20 0,21-20 15,0 0-15,-1 0 0,1 0 0,-1 0 0,1 0 16,-1 0-16,1 0 0,-1 0 16,-20 21-1,21-21 1,-21 20-1</inkml:trace>
  <inkml:trace contextRef="#ctx0" brushRef="#br0" timeOffset="35230.56">17118 6435 0,'21'0'16,"-21"20"-1,21-20-15,-1 0 0,1 21 16,-1-21-16,-20 20 0,21-20 16,-21 21-16,20-21 0,1 0 15,-21 21-15,-21-21 78,21 20-78,-20-20 0,-1 0 16,21 21-16,-20-21 16,20 20-16,-21-20 0,21 21 0,-20-21 15,20 20 16,-21-20-31,0 0 32,21 21-17,-20-21-15,-1 0 0,1 0 0,20 20 16,-21-20-16,21 21 0,-20-21 0,20 21 16,-21-21-16,21 20 0,-20-20 0</inkml:trace>
  <inkml:trace contextRef="#ctx0" brushRef="#br0" timeOffset="42329.64">16605 8079 0,'0'21'16,"0"0"0,0-1-1,0 1 1,0-1-1,0 1 1,-21-21-16,21 20 0,0 1 16,0-1-16,0 1 15,0 0-15,0-1 0,0 1 16,0-1-16,-20-20 0,20 21 16,0-1-16,0 1 0,0-1 15,0 1-15,0 0 0,0-1 16,0 1-16,0-1 15,0 1-15,0-1 16,0 1-16,-21-21 16</inkml:trace>
  <inkml:trace contextRef="#ctx0" brushRef="#br0" timeOffset="43079.53">16317 8408 0,'0'21'16,"21"-21"-1,-21 20-15,0 1 16,0 0-16,0-1 15,20 1-15,-20-1 0,0 1 16,0-1-16,21-20 0,-21 21 16,0-1-16,20-20 0,-20 21 15,21-21-15,-21 21 0,0-1 16,20-20-16,-20 21 16,21-21-16,-21 20 15,20-20-15,1 0 16,-21 21-16,20-21 15,1 0-15,0 0 16,-1 0 0,-20 20-16,21-20 0,-1 0 15,1 0 1,-21-20 0,0-1-1,20 21-15,1 0 16,-21-20-16,20 20 0,-20-21 0,21 21 15,0-20-15,-1 20 16,-20-21-16,21 21 0,-1 0 16,-20-21-16,21 21 0,-1 0 15</inkml:trace>
</inkml:ink>
</file>

<file path=ppt/ink/ink1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3:22.365"/>
    </inkml:context>
    <inkml:brush xml:id="br0">
      <inkml:brushProperty name="width" value="0.05292" units="cm"/>
      <inkml:brushProperty name="height" value="0.05292" units="cm"/>
      <inkml:brushProperty name="color" value="#FF0000"/>
    </inkml:brush>
  </inkml:definitions>
  <inkml:trace contextRef="#ctx0" brushRef="#br0">9104 2179 0,'20'0'47,"1"0"-47,0 0 15,-1 0-15,1 0 16,-1 0-1,1 0-15,-1 0 16,1 0-16,-1 0 16,1 0-16,-1 0 0,1 0 15,0 0-15,-1 0 0,1 0 0,-1 0 0,1 0 16,-1 0-16,1 0 0,-1 0 0,1 0 0,0 0 0,-1 0 16,1 0-16,-1 0 0,1 0 0,-1 0 0,1 0 0,-1 0 15,1 0-15,-1 0 0,1 0 0,0 0 0,-1 0 16,1 0-16,-1 0 0,1 0 15,-1 0-15,1 0 0,-1 0 16,1 0-16,0 0 0,-1 0 16,1 0-16,-1 0 0,1 0 0,-1 0 15,1 0-15,-1 0 0,1 0 0,-1 0 16,1 0-16,0 0 0,-1 0 0,1 0 16,-1 0-16,1 0 0,-1 0 15,1 0-15,-1 0 16,1 0-1,0 0-15,-21 21 0,20-21 16,1 0-16,-1 0 0,1 0 16,-1 0-16,1 0 0,-1 0 15,1 0-15,-1 0 0,1 0 0,0 0 16,-1 0-16,1 0 0,-21 21 0,20-21 16,1 0-16,-1 0 0,1 0 15,-1 0-15,1 0 16,0 0-1,-1 0-15,1 0 16,-1 0-16,1 0 16,-1 0-16,1 0 15,-1 0-15,1 0 16,-1 0-16,1 0 16,0 0-1,-1 0-15,1 0 31,-1 0-31,1 0 32,-1 0-32,1 0 15,-1 0 95,1 0-95,0 0 17,-1 0-17,1 0 1,-1 0-1,1 0 1,-1 0 0,1 0-16,-1 0 15,1 0 1,-1 0-16,1 0 16</inkml:trace>
  <inkml:trace contextRef="#ctx0" brushRef="#br0" timeOffset="3063.17">11960 2221 0,'21'0'31,"-1"0"-31,-20-21 0,21 21 0,0 0 16,-1 0-16,1 0 0,-1 0 0,1 0 16,-1 0-16,1 0 0,-1 0 15,1 0-15,-1 0 0,1 0 16,0 0-16,-1 0 0,1 0 0,-1 0 0,1 0 0,-1 0 15,1 0-15,-1 0 0,1 0 0,0 0 0,-1 0 0,1 0 0,-1 0 16,1 0-16,-21 21 0,20-21 0,1 0 0,-1 0 0,1 0 0,-1 0 0,1 0 0,0 0 16,-1 0-16,1 0 0,-1 0 0,1 0 0,-1 0 0,1 0 0,-1 0 0,1 0 15,0 0-15,-1 0 0,1 0 0,-1 0 0,1 0 0,-1 0 0,1 0 0,-1 0 0,1 0 0,-1 0 16,1 0-16,0 0 0,20 0 0,-21 0 0,1 0 0,-1 0 0,1 0 0,-1 0 0,22-21 0,-22 21 0,1 0 0,-1 0 0,1 0 16,-1 0-16,1 0 0,-1 0 0,1 0 0,-1 0 0,1 0 0,0-21 0,20 21 0,-21 0 0,1 0 0,-1 0 0,1 0 0,-1-20 0,1 20 15,0 0-15,-1 0 0,1 0 0,-1-21 0,1 21 0,-1 0 0,1 0 0,-1 0 0,1 0 0,-1 0 0,1-20 0,0 20 0,-1 0 0,1 0 16,-1 0-16,1 0 0,-1 0 0,1 0 0,-1-21 0,1 21 0,0 0 0,-1 0 0,1 0 0,-1 0 0,1-20 15,-1 20-15,1 0 0,-1 0 0,1 0 0,-1 0 0,1 0 0,0 0 0,-1 0 0,1 0 16,-1 0-16,1 0 0,-1 0 0,1 0 0,-1 0 0,1 0 0,0 0 0,-1 0 0,1 0 16,-1 0-16,1 0 0,-1 0 0,1 0 0,-1 0 0,1 0 0,-1 0 15,1 0-15,0 0 0,-1 0 0,1 0 0,-1 0 16,1 0-16,-1 0 0,1 0 0,-21-21 0,20 21 16,1 0-1,0 0 1,-1 0-1,1 0-15,-1 0 16,1 0-16,-1 0 0,1 0 16,-1 0-16,1 0 0,-1 0 0,1 0 15,0 0-15,-1 0 0,1 0 16,-1 0-16,1 0 0,-1 0 0,1 0 16,-1 0-16,1 0 0,0 0 15,-1 0-15,1 0 0,-1 0 16,-20 21-16,21-21 0,-1 0 15</inkml:trace>
  <inkml:trace contextRef="#ctx0" brushRef="#br0" timeOffset="16888.34">14776 1727 0,'20'0'31,"1"0"-31,-21-20 0,20 20 16,1 0-16,-1 0 15,-20-21-15,21 21 0,0 0 47,-21-21-31,20 21 0</inkml:trace>
  <inkml:trace contextRef="#ctx0" brushRef="#br0" timeOffset="17799.23">14940 1563 0,'21'0'62,"-1"0"-62,1 0 16,-1 0-16,1 0 16,-21 20-16,20-20 31,1 0-16,-1 0 1,-20 21-16,21-21 0,0 0 16,-21 20 62,0 1-47,-21-21-31,0 0 16,21 20-16,-20-20 15,20 21 1,-21-21 0,21 21-16,0-1 15,0 1-15,0-1 16,0 1-1,-20-21-15,20 20 16,0 1 0</inkml:trace>
  <inkml:trace contextRef="#ctx0" brushRef="#br0" timeOffset="31773.82">1747 12068 0,'20'0'62,"1"0"-62,0 0 0,-21-21 16,20 21-16,1 0 0,-1 0 0,1 0 16,-1 0-16,1 0 0,-1 0 15,1 0-15,-1 0 0,1 0 0,0 0 16,-1 0-16,1 0 0,-1 0 0,1 0 0,-1 0 0,1 0 0,-1 0 16,-20 21-16,21-21 0,0 0 0,-1 0 0,1 0 0,-1 20 0,1-20 0,-1 0 0,1 0 0,-1 0 0,1 21 0,-1-21 15,1 0-15,0 0 0,-1 0 0,1 20 0,20-20 0,-21 0 0,1 0 0,-1 0 0,1 21 0,0-21 0,20 20 0,-21-20 0,1 0 0,-1 0 0,1 0 0,20 21 16,-20-21-16,-1 0 0,1 0 0,20 20 0,0-20 0,-21 0 0,1 0 0,-1 0 0,1 0 0,20 21 0,-20-21 0,-1 0 0,1 21 0,-1-21 0,1 0 15,-1 0-15,1 0 0,0 20 0,-1-20 0,1 0 0,-1 0 0,1 0 0,-1 0 0,21 21 0,-20-21 0,-1 0 0,1 0 0,0 0 0,-1 0 0,1 0 16,-1 0-16,1 0 0,-1 0 0,1 0 0,-21 20 0,20-20 0,1 0 0,0 0 0,-1 0 0,1 0 0,-1 0 16,1 0-16,-1 0 0,1 0 0,-1 0 0,1 0 0,-1 0 0,1 0 0,0 0 15,-1 0-15,1 0 0,-1 0 0,1 0 0,-1 0 0,1 0 16,-1 0-16,-20-20 0,21 20 0,0 0 0,-1 0 0,1 0 0,-1 0 16,1-21-16,-1 21 0,1 0 0,-1 0 0,1 0 0,-1 0 0,1 0 0,0 0 0,-1 0 15,1 0-15,-1 0 0,1 0 0,-1 0 0,1 0 0,-1 0 0,1 0 0,0 0 0,-1 0 0,1 0 0,-1 0 0,1 0 16,-1 0-16,1 0 0,-1 0 0,1 0 0,-1 0 0,1 0 0,0 0 0,-1 0 0,1 0 0,-1 0 0,1 0 15,-1 0-15,1 0 0,-1 0 0,1 0 0,0 0 0,-1 0 0,1 0 0,-1 0 0,1 0 0,-1 0 0,1 0 16,-1 0-16,1 0 0,-1 0 0,1 0 0,0 0 0,-1 0 0,1 0 0,-1 0 0,1 0 0,-1 0 0,1 0 16,-1 0-16,1 0 0,0 0 0,-1 0 0,1 0 0,-1-20 0,1 20 0,-1 0 0,1 0 0,-1 0 0,1 0 0,-1 0 0,1 0 15,0 0-15,-1 0 0,1 0 0,-1 0 0,1 0 0,-1 0 0,1 0 0,-1 0 0,1 0 0,0 0 0,-1 0 0,1 0 0,-1 0 16,1 0-16,-1 0 0,1 0 0,-1 0 0,1 0 0,-1 0 0,1 0 0,0 0 0,-1 0 0,1 0 0,20 0 0,-21 0 16,1 0-16,-1 0 0,1 0 0,0 0 0,-1 0 0,1 0 0,-1 0 0,1 0 0,-1 0 0,1 0 0,-1 0 0,1 0 0,-1 0 15,1 0-15,0 0 0,-1 0 0,1 0 0,-1 0 0,1 0 0,-1 0 0,1 0 0,-1 0 0,1 0 0,0 0 16,-1 0-16,1 0 0,-1 0 0,1 0 0,-1 0 0,1 0 0,-1 0 0,1 0 0,-1-21 15,1 21-15,0 0 0,-1 0 0,1 0 0,-1 0 0,1 0 0,-1 0 0,-20-21 16,21 21-16,-1 0 0,1 0 0,0 0 0,-1 0 0,1 0 0,-1 0 0,-20-20 0,21 20 16,-1 0-16,1 0 0,-1 0 0,1 0 0,-1 0 0,-20-21 0,21 21 0,0 0 0,-1 0 0,1 0 15,-1 0-15,1 0 0,-1 0 0,1 0 0,-1 0 0,1 0 0,0 0 0,-1 0 0,1 0 0,-1 0 0,1 0 16,-1-20-16,1 20 0,-1 0 0,1 0 0,-1 0 0,1 0 0,0 0 0,-1 0 0,1 0 0,-1 0 0,1 0 0,-1 0 16,1 0-16,-1 0 0,1 0 0,0 0 0,-1 0 0,1 0 0,-1 0 0,1 0 0,-1 0 0,1 20 0,-1-20 15,1 0-15,-1 0 0,1 0 0,0 0 0,-1 0 0,1 0 0,-1 0 0,1 21 0,-1-21 0,1 0 16,-1 0-16,1 0 0,0 0 0,-1 0 0,1 0 0,-1 0 0,1 0 0,-1 0 0,1 0 0,-1 0 15,1 0-15,-1 20 0,1-20 0,0 0 0,-1 0 0,1 0 0,-1 0 0,1 0 0,-1 0 0,1 0 16,-1 0-16,1 0 0,0 0 0,-1 0 0,1 0 0,-1 0 0,1 0 0,-1 0 0,1 0 0,-1 0 16,1 0-16,-1 0 0,1 0 0,0 0 0,-1 0 0,1 0 0,-1 0 0,1 0 0,-1 0 15,1 0-15,-1 0 0,1 0 0,0 0 0,-1 0 0,1 0 0,-1 0 0,1 0 16,-1 0-16,1 0 0,-1 0 0,1 0 0,0 0 0,-1 0 0,1 0 0,-1-20 16,1 20-16,-1 0 0,1 0 0,-1 0 0,1 0 0,-1 0 0,1 0 0,0 0 15,-1 0-15,1 0 0,-1 0 0,1 0 0,-1 0 0,1-21 0,-1 21 0,1 0 0,0 0 0,-1 0 0,1 0 16,-1 0-16,1 0 0,-1 0 0,1 0 0,-1 0 0,1 0 0,-1 0 0,1 0 0,0 0 0,-1 0 0,1 0 15,-1 0-15,1 0 0,-1 0 0,1 0 0,-1 0 0,1 0 0,0 0 0,-1 0 0,1 0 0,-1 0 0,1 0 0,-1 0 0,1 0 16,-1 0-16,1 0 0,-1 0 0,1 0 0,0 0 0,-1 0 0,1 0 0,-1 0 0,1 0 0,-1 0 0,1 0 0,-1 0 16,1 0-16,0 0 0,-1 0 0,1 0 0,-1 0 0,1 0 0,-1 0 0,1 0 0,-1 0 0,1 0 15,-1 0-15,1 0 0,0 0 0,-1 0 0,1 0 0,-1 0 0,1 0 0,-1 0 0,1 0 16,-1 0-16,1 0 0,0 0 0,-1 21 0,1-21 0,-1 0 0,1 0 0,-1 0 0,1 0 16,-1 0-16,1 0 0,-1 0 0,1 0 0,0 0 0,-1 0 0,1 0 0,-1 0 15,1 0-15,-1 0 0,1 0 0,-1 0 0,1 0 0,0 0 0,-1 0 0,1 0 0,-1 0 0,-20 20 16,21-20-16,-1 0 0,1 0 0,-1 0 0,1 0 0,-1 0 0,1 0 0,0 0 0,-1 0 15,1 0-15,-1 0 0,1 0 0,-1 0 0,-20 21 0,21-21 0,-1 0 0,1 0 0,0 0 16,-1 0-16,1 0 0,-1 0 0,1 0 0,-1 0 0,1 0 16</inkml:trace>
  <inkml:trace contextRef="#ctx0" brushRef="#br0" timeOffset="38403.81">14940 10115 0,'0'-21'0,"21"21"16,-1 0-16,-20-21 16,21 21-16,-1 0 0,1 0 0,-1 0 15,-20-20-15,21 20 0,-1 0 0,1 0 16,0 0-16,-21-21 0,20 21 0,1 0 0,-1 0 0,1 0 0,-1 0 0,1 0 15,-1 0-15,1 0 0,-21-20 0,21 20 0,-1 0 0,1 0 0,-1 0 0,1 0 0,-1 0 0,1 0 16,-1 0-16,1 0 0,0-21 0,-1 21 0,1 0 0,-1 0 0,1 0 0,-1 0 0,1 0 0,-1 0 0,1 0 0,-1 0 0,1 0 16,0 0-16,-1 0 0,1 0 0,-1 0 0,1 0 0,-1 0 0,1 0 0,-1 0 0,1 0 0,0 0 0,-1 0 0,1 0 0,-1 0 0,1 0 0,-1 0 15,1 0-15,20 0 0,-21 0 0,1 0 0,0 0 0,-1 0 0,1 0 0,-1 0 0,21 0 0,-20 0 0,-1 0 0,1 0 0,0 0 0,-1 0 0,1 0 0,-1 0 16,1 0-16,-1 0 0,21 0 0,-20 0 0,-1 0 0,1 0 0,0 0 0,-1 0 0,1 0 0,-1 0 0,1 0 0,-1 0 0,1 0 0,-1 0 0,1 0 16,0 0-16,-1 0 0,1 0 0,-1 0 0,1 0 0,-1 0 0,1 0 0,-1 0 0,1 0 0,-1 0 0,1 0 0,0 0 0,-1 0 0,1 0 15,-1 0-15,1 0 0,-1 0 0,1 0 0,-1 0 0,1 0 0,0 0 0,-1 0 0,1 0 0,-1 0 16,1 0-16,-1 0 0,1 0 0,-1 0 0,1 0 0,-1 0 0,1 0 15,0 0-15,-1 0 0,1 0 0,-1 0 0,1 0 0,-1 0 0,1 0 16,-1 0-16,1 0 0,0 0 0,-1 0 0,1 0 0,-1 0 16,1 0-16,-1 0 0,1 0 0,-1 0 0,1 0 0,-1 0 0,1 0 0,0 0 0,-1 0 15,1 0-15,-1 0 0,1 0 0,-1 0 0,1 0 0,-1 0 0,1 0 0,0 0 0,-1 0 0,1 0 0,-1 0 16,1 0-16,-1 0 0,1 0 0,-1 0 0,1 0 0,-1 0 0,1 0 0,0 0 0,-1 0 0,21 0 16,-20 0-16,-1 0 0,1 0 0,-1 0 0,1 0 0,0 0 0,-1 0 0,1 0 0,-1 0 0,1 0 15,-1 0-15,1 0 0,-1 0 0,1 0 0,-1 0 0,1 0 0,0 0 0,-1 0 0,1 0 0,-1 0 0,1 0 0,-1 0 16,1 0-16,-1 0 0,1 0 0,0 0 0,-1 0 0,1 0 0,-1 0 0,1 0 0,-1 0 0,1 0 0,-1 0 0,1 0 0,-1 0 0,1 0 0,0 0 15,-1 0-15,1 0 0,-1 0 0,1 0 0,-1 0 0,1 0 0,-1 0 0,1 0 0,0 0 0,-1 0 0,1 0 16,-1 0-16,1 0 0,-1 0 0,1 0 0,20 0 0,-21 0 0,1 0 0,0 0 0,-1 0 0,1 0 0,-1 0 16,1 0-16,-1 0 0,1 0 0,-1 0 0,1 0 0,0 0 0,-1 0 0,1 0 0,-1 0 0,1 0 0,-1 0 0,1 0 15,-1 0-15,1 0 0,-1 0 0,1 0 0,0 0 0,-1 0 0,1 0 0,-1 0 0,1 0 0,-1 0 0,1 0 0,-1 0 16,1 0-16,0 0 0,-1 0 0,1 0 0,-1 0 0,1 0 0,-1 0 0,1 0 16,-1 0-16,1 0 0,-1 0 0,1 0 0,0 0 0,-1 0 0,1 0 0,-1 0 15,1 0-15,-1 0 0,1 0 0,-21-20 0,20 20 0,1 0 0,0 0 16,-1 0-16,1 0 0,-1 0 0,1 0 15,-1 0-15,1 0 0,-1 0 0,1 0 0,-1 0 16,-20-21-16,21 21 0,0 0 0,-1 0 0,1 0 0,-1 0 16,1 0-16,-1 0 0,1 0 0,-1 0 0,1 0 0,0 0 15,-1 0-15,1 0 0,-1 0 0,1 0 0,-1 0 16,1 0-16,-1 0 0,1 0 0,-1 0 0,1 0 0,0 0 0,-1 0 16,1 0-16,-1 0 0,1 0 0,-1 0 0,1 0 0,-1 0 15,1 0-15,0 21 0,-1-21 0,1 0 0,-1 0 0,1 0 16,-1 0-16,1 0 0,-1 0 15,1 0-15,-1 0 16,1 0 172</inkml:trace>
</inkml:ink>
</file>

<file path=ppt/ink/ink1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4:14.981"/>
    </inkml:context>
    <inkml:brush xml:id="br0">
      <inkml:brushProperty name="width" value="0.05292" units="cm"/>
      <inkml:brushProperty name="height" value="0.05292" units="cm"/>
      <inkml:brushProperty name="color" value="#FF0000"/>
    </inkml:brush>
  </inkml:definitions>
  <inkml:trace contextRef="#ctx0" brushRef="#br0">4850 2529 0,'21'0'0,"-1"0"16,1 0-1,-1 0-15,1 0 16,-1 0-16,1 0 0,-1 0 15,1 0-15,-1 0 0,1 0 0,0 0 16,-21-21-16,20 21 0,1 0 0,-1 0 0,1 0 0,-1 0 16,1 0-16,-1 0 0,1 0 0,0 0 0,-1 0 0,1 0 0,-1 0 15,1 0-15,-1 0 0,1 0 0,-1 0 0,1 0 0,-1 0 0,1 0 16,0 0-16,-1 0 0,1 0 0,-1 0 0,1 0 0,-1 0 16,1 0-16,-1 0 0,1 0 0,0 0 0,-1 0 15,1 0-15,-1 0 0,1 0 0,-1 0 16,1 0-16,-1 0 0,1 0 0,-1 0 15,1 0-15,0 0 0,-1 0 16,1 0-16,-1 0 16,1 0-16,-1 0 15,1 0 1,-1 0-16,1 0 16,0 0-16,-1 0 15,1 0-15,-1 0 0,1 0 16,-1 0-16,1 0 0,-1 0 15,1 0-15,-1 0 16,1 0-16,0 0 0,-1 0 0,1 0 16,-1 0-16,1 0 15</inkml:trace>
  <inkml:trace contextRef="#ctx0" brushRef="#br0" timeOffset="5332.06">4727 9765 0,'20'0'79,"1"0"-79,-1 0 15,1 0-15,-1 0 0,1 0 0,0 0 0,-21 21 0,20-21 16,1 0-16,-1 0 0,1 0 0,-1 0 0,1 0 0,-1 0 0,1 20 0,-1-20 15,1 0-15,0 0 0,-1 0 0,1 0 0,-1 0 0,1 0 0,-1 0 0,1 0 0,-1 21 0,1-21 16,0 0-16,-1 0 0,1 0 0,-1 0 0,1 0 0,-1 0 0,1 0 0,-1 0 16,1 0-16,-1 20 0,1-20 0,0 0 0,-1 0 0,1 0 0,-1 0 0,1 0 15,-1 0-15,1 0 0,-1 0 0,1 0 0,0 0 16,-1 0-16,1 0 0,-1 0 0,1 0 16,-1 0-16,1 0 0,-1 0 0,1 0 15,-1 0-15,1 0 0,0 0 16,-1 0-16,1 0 15,-1 0-15,1 0 16,-1 0-16,1 0 16,-1 0-16,1 0 15,0 0 79,-1 0-78,1 0-16,-1 0 15,1 0-15,-1 0 16,1 0-16,-1 0 0,1 0 16</inkml:trace>
  <inkml:trace contextRef="#ctx0" brushRef="#br0" timeOffset="11107.51">7912 10649 0,'20'0'47,"-20"-20"-47,21 20 16,0 0-1,-21-21-15,20 21 0,1 0 16,-21-21 0,20 21-16,1 0 0,-1 0 0,1 0 0,-1 0 15,1 0-15,0 0 0,-1 0 0,1 0 0,-1 0 16,1 0-16,-1 0 0,1 0 0,-1 0 0,1 0 0,-1 0 0,1 0 0,0 0 16,-1 0-16,1 0 0,-1 0 0,1 0 0,-1 0 0,1 0 0,-1 0 0,1 0 0,0 0 0,-1 0 0,1 0 15,-1 0-15,1 0 0,-1 0 0,1 0 0,-1 0 0,1 0 0,-1 0 0,1 0 0,0 0 0,-1 0 0,1 0 16,-1 0-16,1 0 0,-1 0 0,1 0 0,-1 0 0,1 0 0,0 0 0,-1 0 0,1 0 15,-1 0-15,1 0 0,-1 0 0,1 0 0,-1 0 0,1 0 0,0 0 16,-1 0-16,1 0 0,-1 0 0,1 0 0,-1 0 0,1 0 16,-1 0-16,1 0 0,-1 0 0,1 0 0,0 0 0,-1 0 15,1 0-15,-1 0 0,1 0 0,-1 0 0,1 0 16,-1 0-16,1 0 0,0 0 0,-1 0 0,1 0 16,-1 0-16,1 0 0,-1 0 0,1 0 0,-1 0 0,-20-20 15,21 20-15,-1 0 0,1 0 0,0 0 0,-1 0 0,1 0 16,-1 0-16,1 0 0,-21-21 0,20 21 0,1 0 15,-1 0-15,1 0 0,0 0 0,-1 0 16,1 0-16,-1 0 0,1 0 0,-21-20 16,20 20-16,1 0 0,-1 0 0,1 0 15,-1 0-15,1 0 0,0 0 0,-1 0 16,1 0-16,-1 0 0,1 0 0,-1 0 16,1 0-16,-1 0 0,1 0 0,0 0 15,-1 0-15,1 0 0,-1 0 0,1 0 16,-1 0-16,1 0 0,-1 0 0,1 0 0,-1 0 0,1 0 15,0 0-15,-1 0 0,1 0 0,-1 0 16,1 0-16,-1 0 0,1 0 0,-1 0 16,1 0-16,0 0 0,-1 0 0,1 0 15,-1 0-15,1 0 0,-1 0 0,1 0 16,-1 0-16,1 0 0,-1 0 0,1 0 16,0 0-16,-1 0 0,1 0 15,-1 0-15,1 0 0,-1 0 0,1 20 16,-1-20-16,1 0 0,0 0 0,-1 0 0,1 0 15,-1 0-15,1 0 0,-1 0 0,1 0 0,-1 0 0,1 0 16,-1 0-16,1 0 0,0 0 0,-1 0 0,1 0 16,-1 0-16,1 0 0,-1 0 0,1 0 0,-1 0 15,1 0-15,0 0 0,-1 0 0,1 0 16,-1 0-16,1 0 0,-1 0 16,1 0-1,-1 0-15,1 0 16,-1 0-16,1 0 15,0 0-15,-1 0 16,1 0 0,-1 0-1,1 0-15,-1 0 16,1 0-16,-1 0 0,1 0 16,0 0-16,-1 0 15,1 0 1,-1 0-16,1 0 15,-1 0-15,1 0 16,-1 0 0,1 0 15,-1 0-15,1 0-1,0 0-15,-1 0 16,1 0-16,-1 0 15,1 0 1</inkml:trace>
  <inkml:trace contextRef="#ctx0" brushRef="#br0" timeOffset="19917.66">13933 9786 0,'21'0'125,"-1"0"-110,1 0-15,-1 0 0,1 0 16,-1 0-16,1 0 0,0 0 0,-1 0 15,1 0-15,-1 0 0,1 0 0,-1 0 0,1 0 16,-1 0-16,1 0 0,-1 0 0,1 0 16,0 0-16,-1 0 0,1 0 15,-1 0-15,1 0 0,-1 0 16,1 0-16,-1 0 0,1 0 0,0 0 16,-1 0-16,1 0 0,-1 0 0,1 0 0,-1 0 15,1 0-15,-1 0 0,1 0 0,-1 0 0,1 0 16,0 0-16,-1 0 0,1 0 0,-1 0 15,1 0-15,-1 0 0,1 0 16,-1 0-16,1 0 0,0 0 0,-1 0 16,1 0-16,-1 0 0,1 0 15,-1 0-15,1 0 0,-1 0 0,1 0 16,-1 0-16,1 0 0,0 0 0,-1 0 16,1 0-16,-1 0 0,1 0 0,-1 0 0,1 0 15,-1 0-15,1 0 0,0 0 0,-1 0 16,1 0-16,-1 0 0,1 0 15,-1 0-15,1 0 16,-1 0 0,1 0-16,0 0 15,-1 0-15,1 0 0,-1 0 16,1 0-16,-1 0 0,1 0 0,-1 0 16,1 0-16,-1 0 0,1 0 0,0 0 0,-1 0 0,1 0 15,-21-21-15,20 21 0,1 0 0,-1 0 0,1 0 0,-1 0 16,1 0-16,0 0 0,-1 0 15,1 0 1,-1 0 0,1 0-16,-1 0 0,1 0 15,-1 0-15,1 0 0,-1 0 16,1 0-16,0 0 0,-1 0 0,1 0 16,-1 0-16,1 0 0,-1 0 0,1 0 0,-1 0 15,1 0-15,0 0 16,-1 0-16,-20 21 0,21-21 15,-1 0-15,1 0 0,-1 0 16,1 0-16,-1 0 0,1 0 0,-1 0 16,1 0-16,0 0 0,-1 0 0,1 0 15,-1 0-15,1 0 0,-1 0 0,1 0 0,-1 0 16,1 0-16,0 0 0,-1 0 16,1 0-16,-1 0 15,1 0-15,-1 0 0,1 0 16,-1 0-16,-20 20 0,21-20 0,-1 0 15,1 0-15,0 0 0,-1 0 0,1 0 0,-1 0 16,1 0-16,-1 0 0,1 0 0,-1 0 0,1 0 16,0 0-16,-1 0 0,1 0 0,-1 0 0,1 0 0,-21 21 0,20-21 15,1 0-15,-1 0 0,1 0 0,-1 0 0,1 0 16,0 0-16,-1 0 0,1 0 0,-1 0 16,1 0-16,-1 0 0,1 0 15,-1 0 1,1 0-16,0 0 0,-1 0 15,1 0-15,-1 0 0,1 0 16,-1 0-16,1 0 0,-1 0 16,1 0-16,-1 0 15,1 0 1,0 0 0,-1 0-1,1 0-15,-1 0 16,1 0-16,-1 0 15,1 0-15,-1 0 0,1 0 16,0 0-16,-1 0 16,-20 20-16,21-20 0,-1 0 0,1 0 15,-1 0-15,1 0 0,-1 0 16,1 0 0,-1 0 15,1 0-16,0 0 1,-1 0-16,1 0 16,-1 0-1,1 0 1,-1 0-16,1 0 16,-1 0-16,1 0 15,0 0-15,-1 0 0,1 0 16,-1 0-16,1 0 0,-1 0 0,1 0 15,-1 0-15,1 0 0,-1 0 0,1 0 16,0 0-16,-1 0 0,1 0 0,-1 0 16,1 0-1,-1 0-15,1 0 16,-1 0 0,1 0-16,0 0 15,-1 0-15,1 0 16,-1 0-16,1 0 15,-1 0-15,1 0 16,-1 0 0,1 0-1,-1 0 1,1 0-16,0 0 16,-1 0-16,1 0 0,-1 0 15,1 0-15,-1 0 16,1 0-16,-1 0 0,-20-20 0,21 20 15,0 0 1,-1 0-16,1 0 16,-1-21-1,1 21-15,-1 0 16,1 0-16,-1 0 0,1 0 0,-1 0 16,-20-20-16,21 20 0,0 0 15,-1 0-15,1 0 0,-1 0 0,1 0 16,-1 0-16,1 0 15,-1 0-15,-20-21 0,21 21 16,0 0-16,-1 0 16,1 0-16,-1 0 15,1 0-15,-1 0 16,-20-20-16,21 20 16,-1 0 15,1 0 0,-1 0-15,1 0-1,0 0 1,-1 0 0,1 0-1,-1 0 1,1 0-1,-1 0-15,1 0 16,-1 0-16,1 0 16,0 0 31,-1 0-16,1 0 47,-1 0-31,1 0-16,-1 0 47</inkml:trace>
</inkml:ink>
</file>

<file path=ppt/ink/ink1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4:53.767"/>
    </inkml:context>
    <inkml:brush xml:id="br0">
      <inkml:brushProperty name="width" value="0.05292" units="cm"/>
      <inkml:brushProperty name="height" value="0.05292" units="cm"/>
      <inkml:brushProperty name="color" value="#FF0000"/>
    </inkml:brush>
  </inkml:definitions>
  <inkml:trace contextRef="#ctx0" brushRef="#br0">5754 4914 0,'21'0'31,"-1"0"-31,1 0 15,-1 0-15,1 0 0,-1 0 16,1 0-16,0 0 0,-1 0 0,1 0 0,-1 0 16,1 0-16,-1 0 0,1 0 0,-1 0 0,1 0 0,0 0 15,-1 0-15,1 0 0,-1 0 0,1 0 0,-1 0 16,1 0-16,-1 0 0,-20 20 0,21-20 0,-1 0 0,1 0 16,0 0-16,-1 0 0,1 0 0,-1 0 0,1 0 15,-1 0-15,1 0 0,-1 0 16,1 0-16,0 0 0,-1 0 0,1 0 15,-1 0-15,1 0 16,-1 0 78,1 0-32,-1 0-46,1 0 0,-1 0 15,-20-20-16,21 20-15,0 0 16,-1 0-16,1 0 16,-1 0-16,1 0 0,-1 0 15,1 0-15,-1 0 0,1 0 32</inkml:trace>
  <inkml:trace contextRef="#ctx0" brushRef="#br0" timeOffset="13607.74">6617 6085 0,'21'0'78,"-1"0"-78,1 0 0,-1 0 0,1 0 16,0 0-16,-1 0 0,1 0 0,-1 0 0,1 0 16,-1 0-16,1 0 0,-1 0 0,1 0 0,-21-20 0,21 20 0,-1 0 15,1 0-15,-1 0 0,1 0 0,-1 0 0,1 0 0,-1 0 0,1 0 0,-1 0 0,1 0 16,0 0-16,-1 0 0,1 0 0,-1 0 0,1 0 0,-1 0 0,1 0 0,-21 20 0,20-20 0,1 0 0,0 0 16,-1 0-16,1 0 0,-1 0 0,1 0 0,-1 0 0,1 0 0,-21 21 0,20-21 0,1 0 15,-1 0-15,1 0 0,0 0 0,-21 20 0,20-20 0,1 0 0,-1 0 16,1 0-16,-1 0 0,1 0 0,-1 0 15,1 0-15,0 0 0,-1 0 16,1 0 0,-1 0-16,1 0 0,-1 0 0,1 0 15,-1 0-15,1 0 0,-1 0 16,1 0-16,0 0 0,-1 0 0,1 0 0,-1 0 16,-20-20-16,21 20 0,-1 0 0,1 0 15,-1 0 48,1 0-48,0 0-15,-1 0 16,1 0-16,-1 0 16,1 0-16,-1 0 0,1-21 15,-1 21-15,1 0 16,-1 0-16,1 0 15,0 0 64,-21-20-79,20 20 31,1 0-16</inkml:trace>
  <inkml:trace contextRef="#ctx0" brushRef="#br0" timeOffset="25350.06">19913 6928 0,'21'0'32,"-1"0"-17,1 0 1,-1 0-16,1 0 0,0 0 15,-1 0-15,1 0 0,-1 0 16,1 0-16,-1 0 31,1 0-15,-1 0 0,1 0-16,-1 0 15,-20-20-15,21 20 0,0 0 16</inkml:trace>
  <inkml:trace contextRef="#ctx0" brushRef="#br0" timeOffset="26050.06">20242 6784 0,'0'21'78,"21"-21"-78,-21 20 0,20-20 0,-20 21 0,21-21 0,-1 0 15,-20 21-15,21-21 0,-21 20 0,20-20 16,-20 21-16,21-21 0,-21 20 0,20-20 0,1 0 16,-21 21-16,21-21 15,-21 20 110,-21-20-109,0 0-16,21 21 0,-20-21 15,-1 0-15,21 20 0,-20-20 16,-1 0-16,1 0 0,20 21 16,-21-21-16,21 21 31</inkml:trace>
</inkml:ink>
</file>

<file path=ppt/ink/ink1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5:44.703"/>
    </inkml:context>
    <inkml:brush xml:id="br0">
      <inkml:brushProperty name="width" value="0.05292" units="cm"/>
      <inkml:brushProperty name="height" value="0.05292" units="cm"/>
      <inkml:brushProperty name="color" value="#FF0000"/>
    </inkml:brush>
  </inkml:definitions>
  <inkml:trace contextRef="#ctx0" brushRef="#br0">19091 2323 0,'-20'0'31,"20"21"-15,-21-21 0,21 20-16,0 1 0,0 0 15,0-1-15,0 1 16,0-1-16,0 1 15,-20-21-15,20 20 0,0 1 16,0-1-16,0 1 16,0 0-16,0-1 15,0 1-15,-21-21 0,21 20 16,0 1-16,0-1 0,0 1 16,0-1-1,0 1-15,0 0 16,0-1-1,0 1 1,0-1 0,0 1-16,0-1 15,0 1-15,0-1 16,0 1 0,0 0-16,0-1 15,0 1 1</inkml:trace>
  <inkml:trace contextRef="#ctx0" brushRef="#br0" timeOffset="14310.88">10933 4482 0,'20'0'47,"1"0"-47,-1 0 15,1 0-15,0 0 0,-1 0 0,1 0 16,-1 0-16,1 0 0,-1 0 0,1 0 0,-1 0 16,1 0-16,0 0 0,-1 0 0,1 0 0,-1 0 15,1 0-15,-1 0 0,1 0 0,-1 0 16,1 0-16,-1 0 0,1 0 15,0 0-15,-1 0 0,1 0 16,-1 0 0,1 0 15</inkml:trace>
  <inkml:trace contextRef="#ctx0" brushRef="#br0" timeOffset="22583.33">11775 7853 0,'21'0'62,"-1"0"-46,1 0-16,-21-20 0,21 20 0,-1 0 15,1 0-15,-21-21 0,20 21 0,1 0 0,-1 0 0,1 0 16,-1 0-16,-20-20 0,21 20 0,0 0 0,-1 0 16,1 0-16,-1 0 0,1 0 0,-1 0 0,1 0 15,-1 0-15,1 0 0,-1 0 0,1 0 0,0 0 0,-1 0 16,1 0-16,-1 0 0,1 0 0,-1 0 0,1 0 0,-1 0 16,1 0-16,0 0 0,-1 0 0,1 0 0,-21 20 0,20-20 15,1 0-15,-1 0 0,1 0 0,-1 0 0,1 0 16</inkml:trace>
  <inkml:trace contextRef="#ctx0" brushRef="#br0" timeOffset="23361.52">12412 7545 0,'0'20'47,"21"-20"-47,0 0 0,-21 21 0,20-21 0,1 21 15,-1-1-15,1-20 0,-1 0 0,1 21 0,-1-21 0,-20 20 16,21-20-16,-1 0 0,-20 21 0,21-21 0,0 0 0,-1 20 0,1-20 0,-21 21 0,20-21 0,1 0 15,-1 0-15,1 0 0,-21 20 0,20-20 0,1 0 0,-21 21 16,21-21-16,-1 0 47,-20 21-16,0-1 0,0 1-15,-20-21-16,-1 0 16,21 20-16,-21-20 0,21 21 0,-20-21 0,-1 0 15,21 20-15,-20-20 0,-1 0 0,21 21 0,-20-21 16,20 21-16,-21-21 0,1 0 0,-1 0 0,21 20 16,-21-20-16,1 0 0,20 21 15,-21-21 1,21 20-16,0 1 94,-20-21-94</inkml:trace>
  <inkml:trace contextRef="#ctx0" brushRef="#br0" timeOffset="28125.5">12310 10793 0,'0'21'15,"0"-1"1,0 1-1,0-1 1,0 1-16,0-1 16,0 1-16,0-1 15,0 1-15,0 0 0,0-1 16,0 1-16,0-1 16,0 1-16,0-1 0,0 1 15,0-1 1,0 1-16,0 0 15,0-1-15,0 1 16,0-1 0,0 1-16,0-1 0,0 1 15,0 0-15,0-1 16,0 1-16,0-1 0,0 1 16,0-1-16,0 1 15,0-1-15,0 1 0,0 0 16,0-1-16,0 1 15,0-1 1,0 1 0,0-1-1,0 1 1</inkml:trace>
</inkml:ink>
</file>

<file path=ppt/ink/ink1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6:40.512"/>
    </inkml:context>
    <inkml:brush xml:id="br0">
      <inkml:brushProperty name="width" value="0.05292" units="cm"/>
      <inkml:brushProperty name="height" value="0.05292" units="cm"/>
      <inkml:brushProperty name="color" value="#FF0000"/>
    </inkml:brush>
  </inkml:definitions>
  <inkml:trace contextRef="#ctx0" brushRef="#br0">9597 5078 0,'21'0'62,"-1"0"-62,1 0 0,-1 0 0,1 0 16,-1 0-16,1 0 0,-1 0 0,1 0 0,0 0 0,-1 0 0,1 0 0,-1 0 16,1 0-16,-1 0 0,1 0 0,-1 0 0,1 0 0,0 0 0,-1 0 0,1 0 0,-1 0 0,1 0 0,-1 0 0,1 0 0,-1 0 15,1 0-15,-1 0 0,1 0 0,0 0 0,-1 0 0,21 0 0,-20 0 0,-1 0 0,1 0 0,-1 0 0,1 0 0,0 0 0,-1 0 0,1 0 16,-1 0-16,1 0 0,-1 0 0,1 0 0,-1 0 0,1 0 0,-1 0 0,1 0 0,0 0 0,-1 0 0,1 0 0,-1 0 0,1 0 0,20 0 0,-21 0 15,1 0-15,0 0 0,-1 0 0,1 0 0,-1 0 0,1 0 0,-1 0 0,-20 21 0,21-21 0,-1 0 0,1 0 0,-1 0 0,1 0 0,0 0 0,-1 0 16,1 0-16,-1 0 0,1 0 0,-1 0 0,1 0 0,-1 0 0,22 20 0,-22-20 0,1 0 0,-1 0 0,1 0 16,-1 0-16,1 0 0,-1 0 0,1 0 0,-1 0 0,1 0 0,0 0 0,-1 0 0,1 0 0,-1 0 15,1 0-15,-1 0 0,1 0 0,-1 0 0,1 0 0,-21 21 0,21-21 16,-1 0-16,1 0 0,-1 0 0,1 0 0,-1 0 0,1 0 16,-1 0-16,1 0 0,-1 0 0,1 0 0,0 0 15,-1 0-15,1 0 0,-1 0 0,1 0 16,-1 0-16,1 0 0,-21-21 15,20 21-15,1 0 0,0 0 16</inkml:trace>
  <inkml:trace contextRef="#ctx0" brushRef="#br0" timeOffset="2180.79">19728 5037 0,'21'0'62,"-1"0"-62,1 0 0,-1 0 16,1 0-16,0 0 0,-1 0 0,1 0 0,-1 0 0,1 0 15,-1 0-15,1 0 0,-1 0 0,1 0 0,0 0 0,-1 0 16,1 0-16,-1 0 0,1 0 0,-1 0 0,1 0 16,-1 0-16,1 0 0,-21 20 0,20-20 0,1 0 0,0 0 0,-1 0 15,1 0-15,-1 0 0,1 0 0,-1 0 0,1 0 0,-1 0 16,1 0-16,0 0 0,-1 0 0,1 0 0,-1 0 0,1 0 0,-1 0 16,1 0-16,-1 0 0,1 0 0,-1 0 0,1 0 0,0 0 0,-1 0 0,1 0 15,-1 0-15,1 0 0,-1 0 0,1 0 0,-1 0 0,1 0 0,0 0 16,-1 0-16,1 0 0,-1 0 0,1 0 0,-1 0 0,1 0 0,-1 0 15,1 0-15,-1 0 0,1 0 0,0 0 0,-1 0 0,1 0 0,-1 0 16,1 0-16,-1 0 0,1 0 0,-21 21 0,20-21 0,1 0 16,0 0-16,-1 0 0,1 0 0,-1 0 0,1 0 15,-1 0-15,1 0 16,-1 0-16,1 0 16,-1 0-16,1 0 0,0 0 15,-1 0-15,1 0 0,-1 0 16,1 0-16,-1 0 15,1 0-15,-1 0 0,1 0 16,0 0-16,-1 0 16,1 0-16,-1 0 15,1 0-15,-1 0 0,1 0 16,-1 0-16,1 0 0,0 0 0,-1 0 16,1 0-16,-1 0 0,1 0 0,-1 0 15,1 0-15,-1 0 0,1 0 16,-21 21-16,20-21 0,1 0 0,0 0 0,-1 0 15,1 0-15,-1 0 0,-20 20 16</inkml:trace>
</inkml:ink>
</file>

<file path=ppt/ink/ink1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7:49.212"/>
    </inkml:context>
    <inkml:brush xml:id="br0">
      <inkml:brushProperty name="width" value="0.05292" units="cm"/>
      <inkml:brushProperty name="height" value="0.05292" units="cm"/>
      <inkml:brushProperty name="color" value="#FF0000"/>
    </inkml:brush>
  </inkml:definitions>
  <inkml:trace contextRef="#ctx0" brushRef="#br0">2631 6538 0,'20'0'78,"1"0"-78,-1 0 16,1 0-16,-1 0 0,1 0 0,-1 0 16,1 0-16,0 0 0,-1 0 0,1 0 0,-1 0 15,1 0-15,-1 0 0,1 0 0,-1 0 0,1 0 0,-1 0 0,1 0 16,0 0-16,-1 0 0,1 0 0,-1 0 0,1 20 0,-1-20 0,1 0 0,-1 0 0,1 0 0,0 0 16,-1 0-16,1 0 0,-1 0 0,1 21 0,-1-21 0,1 0 0,-1 0 0,1 0 0,-1 0 0,1 0 0,0 0 0,-1 0 15,1 0-15,-1 0 0,1 0 0,-1 20 0,1-20 0,-1 0 0,1 0 0,0 0 0,-1 0 0,1 0 0,-1 0 0,1 0 0,-1 0 0,1 0 16,-1 0-16,1 0 0,-1 0 0,1 0 0,0 21 0,-1-21 0,1 0 0,-1 0 0,21 0 0,-20 0 0,-1 0 0,1 0 0,20 0 0,-20 0 15,-1 0-15,1 0 0,-1 0 0,1 0 0,-1 0 0,1 0 0,-1 0 0,1 0 0,0 0 0,-1 0 0,1 0 0,-1 0 0,1 0 0,-1 0 0,1 0 16,-1 0-16,1 0 0,0 0 0,-1 20 0,1-20 0,-1 0 0,1 0 0,-1 0 0,1 0 0,-1 0 0,1 0 0,-1 0 16,1 0-16,0 0 0,-1 0 0,1 0 0,-1 0 0,1 0 0,-1 0 0,1 0 0,-1 0 0,1 0 0,0 0 0,-1 0 15,1 0-15,-1 0 0,1 0 0,-1 0 0,1 0 0,-1 0 0,1 0 0,-1 0 0,1 21 0,0-21 0,-1 0 16,1 0-16,-1 0 0,1 0 0,-1 0 0,1 0 0,-1 0 0,1 0 0,0 0 16,-1 0-16,1 0 0,-1 0 0,1 0 0,-1 0 0,1 0 0,-1 0 0,1 0 0,-1 0 0,1 0 15,0 0-15,-1 0 0,1 0 0,-1 0 0,1 0 0,-1 0 0,1 20 0,-1-20 0,1 0 16,0 0-16,-1 0 0,1 0 0,-1 0 0,1 0 0,-1 0 0,1 0 0,-1 0 0,1 21 0,-1-21 15,1 0-15,0 0 0,-1 0 0,1 0 0,-1 0 0,1 0 0,-1 0 0,1 0 0,-1 0 0,1 21 0,0-21 16,-1 0-16,1 0 0,-1 0 0,1 0 0,-1 0 0,1 0 0,-1 0 0,1 0 0,-1 0 0,1 0 16,0 0-16,-1 0 0,1 20 0,-1-20 0,1 0 0,-1 0 0,1 0 0,-1 0 0,1 0 15,0 0-15,-1 0 0,1 0 0,-1 0 0,1 0 0,-1 0 0,1 21 16,-1-21-16,1 0 0,-1 0 0,1 0 0,0 0 0,-1 0 0,1 0 16,-1 0-16,1 0 0,-1 0 0,1 0 0,-1 0 0,1 0 0,0 0 15,-1 0-15,1 0 0,-1 0 0,1 0 0,-1 0 0,1 0 16,-1 0-16,1 0 0,-1 0 0,1 0 0,0 0 0,-1 0 0,1 0 15,-1 0-15,1 0 0,-1 0 0,1 0 0,-1 0 0,1 0 16,0 0-16,-1 0 0,1 0 0,-1 0 16,1 0-16,-1 0 0,1 0 0,-1 0 15,-20 20-15,21-20 0,-1 0 0,1 0 0,0 0 0,-1 0 16,1 0-16,-1 0 0,1 0 0,-1 0 0,1 0 0,-1 0 0,1 0 16,0 0-16,-1 0 0,1 0 0,-1 0 0,1 0 0,-1 0 0,1 0 15,-1 0-15,1 0 0,-1 0 0,1 0 0,0 0 0,-1 0 0,1 0 0,-1 0 16,1 0-16,-1 0 0,1 0 0,-1 0 0,1 0 15,0 0-15,-1 0 0,1 0 0,-1 0 0,1 0 16,-1 0-16,1 0 0,-1 0 0,1 0 16,-21-20-16,20 20 0,1 0 0,0 0 0,-1 0 0,1 0 15,-1 0-15,1 0 0,-1 0 0,1 0 0,-21-21 0,20 21 16,1 0-16,0 0 0,-1 0 0,1 0 16,-1 0-16,1 0 0,-1 0 0,-20-20 15,21 20-15,-1 0 0,1 0 16,-1 0-16,-20-21 0,21 21 0,0 0 0,-1 0 15,1 0-15,-1 0 0,1 0 16,-21-21-16,20 21 0,1 0 0,-1 0 16,1 0 62,-21-20-63,21 20-15,-1 0 0</inkml:trace>
</inkml:ink>
</file>

<file path=ppt/ink/ink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1:45.896"/>
    </inkml:context>
    <inkml:brush xml:id="br0">
      <inkml:brushProperty name="width" value="0.05292" units="cm"/>
      <inkml:brushProperty name="height" value="0.05292" units="cm"/>
      <inkml:brushProperty name="color" value="#FF0000"/>
    </inkml:brush>
  </inkml:definitions>
  <inkml:trace contextRef="#ctx0" brushRef="#br0">2055 12438 0,'0'20'93,"0"1"-93,0-1 16,0 1-16,0-1 0,0 1 0,0 0 16,0-1-16,0 1 0,0-1 0,0 1 15,0-1-15,0 1 0,0-1 0,0 1 0,0 0 0,0-1 0,0 1 16,0-1-16,0 1 0,0-1 0,0 1 0,0-1 16,-20-20-16,20 21 0,0 0 0,0-1 0,0 1 15,0-1-15,0 1 0,0-1 0,-21-20 0,21 21 16,0-1-16,0 1 0,0 0 15,0-1 1,0 1-16,0-42 94,0 1-94,0-1 15,0 0-15,0 1 0,0-1 0,0 1 0,0-1 16,21 21-16,-21-20 0,0-1 0,0 1 0,0-1 0,0 0 0,0 1 0,0-1 16,0 1-16,0-1 0,0 1 0,0-1 0,20 1 0,-20-1 0,0 0 15,0 1-15,0-1 0,0 1 0,0-1 0,0 1 0,0-1 0,0 1 0,0-1 16,0 0-16,0 1 0,0-1 0,0 1 0,0-1 0,0 1 16,0-1-16,0 0 0,0 1 15,0-1 48,0 1-48,21 20-15,-21-21 0,20 21 16,1 0-16,-21-20 0,20 20 0,1 0 0,-1 0 16,-20-21-16,21 21 0,0 0 0,-1 0 0,1 0 0,-21-20 0,20 20 0,1 0 15,-1 0-15,1 0 0,-1-21 0,1 21 0,-1 0 0,1 0 0,0 0 16,-1 0-16,1 0 0,-1 0 0,1 0 0,-1 0 0,1 0 0,-1 0 0,1 0 15,0 0-15,-1 0 0,1 0 0,-1 0 0,1 0 0,-1 0 16,1 0-16,-1 0 0,1 0 0,0 0 0,-1 0 0,1 0 16,-1 0-16,1 0 0,-1 0 0,1 0 0,-1 0 0,1 0 15,-1 0-15,1 0 0,0 0 0,-1 0 0,1 0 0,-1 0 0,1 0 16,-1 0-16,1 0 0,-1 0 0,1 0 0,0 0 16,-1 0-16,1 0 0,-1 0 0,1 0 15,-1 0-15,-20 21 0,21-21 16,-1 0-16,-20 20 0,21-20 15,-1 0-15,-20 21 63,0-1-63,21-20 16,-21 21-16,0-1 0,0 1 0,0-1 15,0 1-15,0 0 0,0-1 0,0 1 16,0-1-16,0 1 0,0-1 0,0 1 0,0 0 15,0-1-15,0 1 0,0-1 0,0 1 0,0-1 16,0 1-16,0-1 0,0 1 0,-21 0 0,21-1 0,0 1 16,-20-21-16,20 20 0,0 1 0,-21-1 0,21 1 0,-20-1 0,20 1 15,0 0-15,0-1 0,-21 1 0,21-1 0,-20 1 0,20-1 0,0 1 16,-21-21-16,21 20 0,0 1 0,0 0 0,-20-21 0,20 20 0,0 1 16,0-1-16,-21-20 0,21 21 0,0-1 0,0 1 15,0-1-15,0 1 0,0 0 0,0-1 16,0 1-16,0-1 0,-20-20 15,-1 0 95,0 0-110,1 0 0,-1 0 0,1 0 0,20-20 15,-21 20-15,1 0 0,-1-21 0,1 21 0,-1 0 0,21-20 0,-21 20 0,1 0 0,-1 0 0,1 0 16,20-21-16,-21 21 0,1 0 0,-1-21 0,1 21 0,-1-20 0,1 20 0,-1-21 0,0 21 0,1 0 0,-1-20 16,1 20-16,-1 0 0,1 0 0,-1-21 0,1 21 0,-1 0 0,0-20 0,1 20 0,-1 0 0,1-21 0,-1 21 0,1 0 0,-1 0 15,1-20-15,-1 20 0,0 0 0,1 0 0,-1-21 0,1 21 0,-1 0 0,1 0 0,-1 0 0,1 0 0,-1 0 16,1 0-16,-1 0 0,0 0 0,1 0 0,-1 0 0,1 0 0,-1 0 16,1 0-16,-1 0 0,1 0 15,-1 0 16,0 0-15,1 0 0,-1 0-16,1 0 15,20 21 63,0-1-62,-21-20 0</inkml:trace>
  <inkml:trace contextRef="#ctx0" brushRef="#br0" timeOffset="13005.07">5014 3084 0,'0'20'31,"0"1"-31,0 0 16,0-1-16,0 1 0,0-1 0,0 1 16,-20-21-16,20 20 0,0 1 0,0 0 0,0-1 0,0 1 0,0-1 15,-21-20-15,21 21 0,0-1 0,0 1 0,0-1 0,0 1 0,0 0 0,0-1 0,0 1 16,-20-1-16,20 1 0,0-1 0,0 1 0,0-1 0,0 1 0,0 0 0,0-1 0,0 1 16,0-1-16,0 1 0,0-1 0,0 1 0,0-1 0,0 1 0,0 0 0,-21-1 0,21 1 0,0-1 0,0 1 15,0-1-15,0 1 0,0-1 0,0 1 0,0 0 0,0-1 0,0 1 0,-20-21 0,20 20 0,0 1 0,0-1 16,0 1-16,0-1 0,0 1 0,0 0 0,-21-21 0,21 20 0,0 1 0,0-1 15,0 1-15,0-1 0,0 1 0,0-1 0,0 1 0,0 0 0,0-1 0,0 1 16,0-1-16,-20-20 0,20 21 0,0-1 0,0 1 0,0 0 0,0-1 0,0 1 0,0-1 16,-21 1-16,21-1 0,0 1 0,0-1 0,0 1 0,0 0 0,0-1 0,0 1 0,0-1 15,0 1-15,0-1 0,0 1 0,0-1 0,0 1 0,0 0 0,0-1 0,0 1 0,-21-21 0,21 20 0,0 1 16,0-1-16,0 1 0,0-1 0,0 1 0,0 0 0,0-1 0,0 1 0,0-1 16,-20-20-16,20 21 0,0-1 0,0 1 0,0-1 0,-21 1 0,21 0 0,0-1 15,0 1-15,0-1 0,0 1 0,0-1 0,0 1 0,-20-21 0,20 20 0,0 1 0,0 0 16,0-1-16,0 1 0,-21-21 0,21 20 0,0 1 0,0-1 0,0 1 0,0 0 0,0-1 15,-20-20-15,20 21 0,0-1 0,0 1 0,0-1 0,0 1 0,-21-1 0,21 1 0,0 0 16,0-1-16,0 1 0,0-1 0,0 1 0,-20-21 0,20 20 0,0 1 0,0-1 0,0 1 0,0 0 0,0-1 16,0 1-16,0-1 0,-21 1 0,21-1 0,0 1 0,0-1 0,0 1 0,0 0 0,0-1 15,0 1-15,0-1 0,0 1 0,0-1 0,0 1 0,0-1 0,0 1 0,0 0 0,0-1 0,0 1 16,0-1-16,0 1 0,0-1 0,0 1 0,0-1 0,0 1 0,-21-21 0,21 21 0,0-1 16,0 1-16,0-1 0,0 1 0,0-1 0,0 1 0,0-1 0,0 1 0,0 0 15,0-1-15,0 1 0,0-1 0,-20 1 0,20-1 0,0 1 0,0 0 0,0-1 0,0 1 0,-21-1 16,21 1-16,0-1 0,0 1 0,0-1 0,0 1 0,0 0 15,0-1-15,0 1 0,-20-21 0,20 20 0,0 1 0,0-1 0,0 1 16,0-1-16,0 1 0,0 0 0,-21-21 0,21 20 0,0 1 16,0-1-16,0 1 0,0-1 0,0 1 15,0-1-15,-20 1 0,20 0 0,0-1 0,0 1 16,0-1-16,0 1 0,0-1 0,0 1 0,0-1 16,0 1-16,0 0 0,-21-21 0,21 20 0,0 1 0,0-1 15,0 1-15,0-1 0,0 1 0,0-1 16,-20-20-16,20 21 0,0 0 0,0-1 0,0 1 15,-21-21-15,21 20 0,0 1 0,0-1 0,0 1 16,0 0-16,0-1 0,-20-20 0,20 21 0,0-1 0,0 1 16,0-1-16,0 1 0,0-1 0,-21-20 0,21 21 0,0 0 0,0-1 15,0 1-15,0-1 0,0 1 0,0-1 0,0 1 0,0-1 0,0 1 16,-21-21-16,21 21 0,0-1 0,0 1 0,0-1 16,0 1-16,0-1 0,0 1 15,0-1-15,0 1 0,0 0 0,0-1 16,0 1-16,0-1 0,0 1 0,0-1 15,0 1-15,0-1 0,-20-20 0,20 21 0,0 0 0,0-1 0,0 1 16,0-1-16,-21-20 0,21 21 0,0-1 0,0 1 0,0-1 0,0 1 0,0 0 16,-20-1-16,20 1 0,0-1 0,0 1 0,-21-21 0,21 20 0,0 1 15,0-1-15,0 1 0,0 0 0,-20-21 0,20 20 0,0 1 0,0-1 16,-21-20-16,21 21 0,0-1 0,0 1 16,0 0-16,0-42 46,0 0-46,21 1 16,-21-1-16,20 1 0,1-1 0,-1 1 0,1-1 0,-21 0 0,20 21 16,-20-20-16,21 20 0,0-21 0,-21 1 0,20-1 0,1 1 0,-21-1 0,20 1 0,1-1 0,-1 0 0,-20 1 0</inkml:trace>
  <inkml:trace contextRef="#ctx0" brushRef="#br0" timeOffset="14770.99">5179 3063 0,'20'0'47,"1"0"-47,-1 0 0,1 0 0,0 0 0,-1 0 15,1 0-15,20 0 0,-21 0 0,1 0 0,20 0 0,-21 0 0,1 0 0,20 0 0,0 0 0,-20 0 0,-1 0 0,21 0 0,1 0 16,-1 0-16,0 0 0,0 0 0,20 21 0,-19-21 0,-1 0 0,20 0 0,-20 0 0,1 0 0,19 0 0,-20 20 0,21-20 0,0 0 0,-21 0 0,41 0 16,-41 0-16,21 21 0,-1-21 0,1 21 0,0-21 0,-1 0 0,42 0 0,-41 0 0,20 0 0,-21 0 0,1 20 0,20-20 0,-20 0 0,0 0 0,40 0 0,-40 21 15,20-21-15,0 0 0,1 0 0,-22 0 0,42 0 0,-41 0 0,20 0 0,41 0 0,-41 20 0,-20-20 0,41 0 0,-42 0 0,22 0 0,-1 0 0,-21 0 0,22 0 16,-1 0-16,0 0 0,-20 0 0,20 0 0,0 0 0,-20 0 0,20 0 0,-20 0 0,40 0 0,-19 0 0,-22 0 0,1 0 0,0 0 0,20 0 0,-21 0 0,22 0 15,-42 0-15,20 0 0,22-20 0,-42 20 0,20 0 0,1 0 0,0 0 0,-21 0 0,61 0 0,-60 0 0,19 0 0,1 0 0,-21-21 0,21 21 0,-1 0 16,-20 0-16,0 0 0,1 0 0,19 0 0,-20 0 0,0-20 0,21 20 0,-21 0 0,0 0 0,0 0 0,21 0 0,0 0 0,-21 0 0,0 0 0,0 0 0,21 0 16,-42 0-16,42 0 0,-21 0 0,0 0 0,0 0 0,0 0 0,21 0 0,-42 0 0,22 0 0,-1 0 0,0 0 0,0-21 0,0 21 0,0 0 0,0 0 15,-20 0-15,20 0 0,-21 0 0,21 0 0,-20 0 0,20 0 0,0 0 0,-20 0 0,20 0 0,-21 0 0,1 0 0,20 0 0,0 0 0,0 0 0,-20 0 0,-1 0 16,1 0-16,-1 0 0,22 0 0,-22 0 0,1 0 0,20-21 0,-21 21 0,1 0 0,-1 0 0,21 0 0,-20 0 0,0 0 0,-1 0 0,1 0 0,20 0 16,-21 0-16,1 0 0,20 0 0,-20 0 0,-1 0 0,1 0 0,-1 0 0,1 0 0,-1 0 0,1 0 0,-1 0 0,1 0 0,-1 0 0,1 0 0,0 0 0,-1 0 15,1 0-15,-1 0 0,1 0 0,-1 0 0,1 0 0,-1 0 0,1 0 0,0 0 0,-1 0 0,1 0 0,-1 0 0,1 0 0,-1 0 16,1 0-16,-1 0 0,-20 21 0,21-21 0,-1 0 0,1 0 0,0 21 0,-1-21 0,1 0 0,-1 20 0,1-20 0,-1 0 15,1 0-15,-1 21 0,1-21 0,0 0 0,-1 20 0,1-20 0,-1 0 0,1 21 0,-1-21 0,1 20 16,-1-20-16,1 0 0,-1 0 0,1 21 0,0-21 0,-1 0 0,21 21 0,-20-21 0,-1 0 0,1 20 0,-1-20 0,1 0 0,0 0 0,-1 21 16,1-21-16,-1 20 0,1-20 0,20 0 0,-21 0 0,1 21 0,-1-21 0,1 0 0,20 20 0,-20-20 0,-1 0 0,1 0 0,-1 0 15,1 21-15,-1-21 0,1 0 0,0 0 0,-1 0 0,1 0 0,-1 20 0,21-20 0,-20 0 0,-1 0 0,1 0 0,-1 0 0,1 0 0,0 0 0,-1 0 16,1 0-16,-1 0 0,1 21 0,-1-21 0,1 0 0,20 0 0,-20 0 0,-1 0 0,1 0 0,-1 0 0,1 0 0,-1 0 0,21 0 0,-20 0 16,0 0-16,-1 0 0,1 0 0,-1 0 0,1 0 0,-1 0 0,1 0 0,-1 0 0,21 0 0,-20 0 0,0 0 0,-1 0 0,1 0 0,-1 0 0,1 0 15,-1 0-15,21-21 0,-20 21 0,0 0 0,-1 0 0,1 0 0,-1-20 0,1 20 0,20 0 0,-21 0 0,1-21 0,-1 21 0,1 0 0,0 0 0,-1-20 16,1 20-16,-1 0 0,1 0 0,20 0 0,-21-21 0,1 21 0,0-20 0,-1 20 0,1 0 0,20 0 0,-21 0 0,21-21 0,-20 21 0,20 0 0,-20 0 0,20 0 15,-21-20-15,1 20 0,-1 0 0,21 0 0,1 0 0,-22-21 0,21 21 0,-20 0 0,20 0 0,0 0 0,0-21 0,-20 21 0,20 0 0,0 0 0,-21 0 16,42 0-16,-41 0 0,20 0 0,0 0 0,0-20 0,0 20 0,0 0 0,-20 0 0,20 0 0,20 0 0,-40 0 0,20 0 0,0 0 0,21 0 0,-21 0 0,-21 0 16,42 0-16,-41 0 0,20 0 0,0 0 0,0 0 0,0 0 0,0 0 0,-20 0 0,20 0 0,0 0 0,-21 0 0,42 0 0,-21 0 0,0 0 0,0 0 15,-20 0-15,20 0 0,-20 0 0,20 0 0,-21 0 0,21 0 0,-20 0 0,-1 0 0,21 0 0,-20 0 0,0 0 0,-1 0 0,1 0 0,-1 0 0,21 0 0,-20 0 16,-1 0-16,1 0 0,0 0 0,-1 0 0,1 0 0,-1 0 0,1 0 0,-1 0 0,1 0 0,-1 0 16,1 0-16,-1 0 0,1 0 31,0 0-16,-1 0-15,1 0 16,-21 20 15,0 1-31,0 0 0,20-21 0,-20 20 0,0 1 0,0-1 0,0 1 16,0-1-16,0 1 0,0-1 0,0 1 0,0 0 0,0-1 0,0 1 16,0-1-16,0 1 0,0-1 0,0 1 0,0-1 0,0 1 0,0 0 0,0-1 0,0 1 0,0-1 0,0 1 0,0-1 0,0 1 15,0-1-15,0 1 0,0 0 0,0-1 0,0 1 0,0-1 0,0 1 0,0-1 0,0 21 0,0-20 0,0 0 0,0-1 0,0 1 0,0-1 16,0 1-16,0-1 0,0 1 0,0-1 0,0 1 0,0 0 0,0-1 0,0 1 0,0-1 0,0 1 0,0-1 0,0 1 0,0-1 0,-20 1 15,20 0-15,0-1 0,0 1 0,0-1 0,0 1 0,0-1 0,-21 1 0,21 0 0,0 20 0,0-21 0,0 1 0,-20 20 0,20-21 16,0 1-16,0 0 0,-21-1 0,21 1 0,0-1 0,0 1 0,0-1 0,-21 1 0,21-1 0,0 1 0,0 0 0,0-1 0,0 1 0,-20-1 0,20 1 0,0-1 16,0 1-16,0-1 0,-21 1 0,21 0 0,0-1 0,0 1 0,0-1 0,0 1 0,-20-1 0,20 1 0,0 20 0,-21-20 0,21-1 0,0 1 15,0-1-15,0 1 0,0-1 0,-20 1 0,20-1 0,0 1 0,0 0 0,0-1 0,0 1 0,0-1 0,0 1 0,0-1 0,0 1 0,-21 0 16,21-1-16,0 1 0,0-1 0,0 1 0,0-1 0,0 1 0,0-1 0,0 1 0,0 0 0,0-1 0,0 1 16,0-1-16,0 1 0,-20-1 0,20 1 0,0-1 0,0 1 0,0 0 0,0-1 0,0 1 0,0-1 0,0 1 15,-21-1-15,21 1 0,0-1 0,0 1 0,0 0 0,0-1 0,0 1 0,-20-21 0,20 20 0,0 1 16,0-1-16,0 1 0,0-1 0,-21 1 0,21 0 0,0-1 0,0 1 15,0-1-15,0 1 0,0-1 0,0 1 0,-21-21 0,21 20 0,0 1 0,0 0 16,0-1-16,0 1 0,0-1 0,0 1 0,0-1 0,0 1 0,0-1 0,0 1 16,0 0-16,0-1 0,0 1 0,0-1 0,0 1 0,0-1 0,0 1 15,0 0-15,0-1 0,-20-20 0,20 21 0,0-1 0,0 1 0,0-1 16,0 1-16,0-1 0,0 1 0,0 0 0,-21-1 0,21 1 0,0-1 0,0 1 16,0-1-16,0 1 0,0-1 0,0 1 0,-20-21 0,20 21 0,0-1 0,0 1 0,0-1 0,-21 1 0,21-1 0,0 1 15,0-1-15,-20 1 0,20 0 0,0-1 0,0 1 0,0-1 0,0 1 0,-21-1 0,21 1 0,0-1 0,0 1 0,0 0 0,0-1 0,-20 21 0,20-20 16,0-1-16,0 1 0,0-1 0,0 1 0,0 0 0,0-1 0,0 1 0,0-1 0,0 1 0,0-1 0,0 1 0,0 20 0,0-20 0,0-1 0,0 1 15,0-1-15,0 1 0,-21-1 0,21 1 0,0 0 0,0-1 0,0 1 0,0-1 0,0 1 0,0-1 0,-21 1 0,21-1 0,0 1 0,0 0 0,0-1 16,0 1-16,0-1 0,0 1 0,0-1 0,0 1 0,0-1 0,0 1 0,0 0 0,-20-1 0,20 1 0,0-1 0,0 1 16,0-1-16,0 1 0,0-1 0,0 1 0,0 0 0,0-1 0,0 1 0,0-1 15,0 1-15,0-1 0,0 1 0,-21-21 0,21 20 0,0 1 0,0 0 16,0-1-16,0 1 78,0-1-78,0 1 16,0-1-16,0 1 15,0-1 17,-20-20 46,-1 0-78,21 21 15,-20-21-15,-1 0 0</inkml:trace>
  <inkml:trace contextRef="#ctx0" brushRef="#br0" timeOffset="16166.79">4131 9292 0,'20'0'15,"1"0"1,-1 0-16,1 0 0,-1 0 0,1 0 15,0 0-15,-1 0 0,1 0 0,-1 0 0,1 0 0,-1 0 16,1 0-16,-1 0 0,1 0 0,0 0 0,-1 0 0,1 0 0,-1 0 16,1 0-16,-1 0 0,1 0 0,-1 21 0,1-21 0,-1 0 0,1 0 0,0 0 0,-1 0 15,21 20-15,-20-20 0,-1 0 0,1 0 0,-1 0 0,1 0 0,0 21 0,-1-21 0,1 0 0,-1 0 0,21 21 0,-20-21 0,20 0 0,-21 0 0,22 0 16,-1 0-16,-21 0 0,21 0 0,-20 20 0,20-20 0,0 0 0,0 0 0,0 0 0,0 0 0,0 0 0,1 0 0,-1 0 0,0 21 0,0-21 0,21 0 16,-1 0-16,-20 0 0,21 20 0,-21-20 0,21 0 0,-1 0 0,-20 0 0,21 0 0,0 0 0,-21 0 0,20 0 0,1 0 0,0 0 0,-21 0 0,41 21 0,-41-21 15,21 0-15,41 0 0,-62 0 0,20 0 0,1 0 0,0 0 0,-21 0 0,20 0 0,1 0 0,0 0 0,-21 0 0,20 0 0,1 0 0,-21 0 0,21 0 0,-21 0 16,21 0-16,-21 0 0,0 0 0,41 0 0,-20 0 0,-21 0 0,0 0 0,0 0 0,21 0 0,-42 0 0,42 0 0,-21 0 0,0 0 0,0 0 0,0 0 15,0 0-15,21 0 0,-21 0 0,0 0 0,21 0 0,-21 0 0,0 0 0,21 0 0,-42 0 0,42 0 0,-21 0 0,0 0 0,21 20 0,-21-20 0,0 0 0,0 0 16,0 0-16,21 0 0,-21 21 0,0-21 0,41 0 0,-41 0 0,0 0 0,21 0 0,0 0 0,-21 20 0,20-20 0,1 0 0,0 21 0,-1-21 0,-20 0 0,42 21 16,-22-21-16,1 20 0,20-20 0,-41 0 0,41 0 0,21 21 0,-41-21 0,20 20 0,-41-20 0,21 0 0,20 21 0,0-21 0,0 20 0,-20-20 0,20 0 15,-20 0-15,0 21 0,20-21 0,0 20 0,-20-20 0,20 21 0,-21-21 0,63 0 0,-63 0 0,1 21 0,20-21 0,-20 0 0,0 20 0,-1-20 0,1 0 0,0 0 16,-1 21-16,1-21 0,-1 20 0,-19-20 0,19 0 0,1 0 0,-21 0 0,21 0 0,-1 21 0,-20-21 0,21 0 0,-21 20 0,0-20 0,0 0 0,21 0 16,-41 0-16,40 0 0,-40 0 0,20 21 0,20-21 0,-40 0 0,20 0 0,0 0 0,-20 0 0,20 20 0,21-20 0,-42 0 0,21 0 0,-20 0 0,20 0 0,-21 0 15,21 0-15,-20 0 0,0 0 0,-1 0 0,21 21 0,-20-21 0,-1 0 0,1 0 0,-1 0 0,22 0 0,-22 21 0,1-21 0,-1 0 0,1 0 0,-1 0 0,1 0 16,-1 0-16,1 0 0,-1 0 0,1 0 0,0 0 0,-1 0 0,1 0 0,-1 0 0,1 20 0,20-20 0,-21 0 0,1 0 0,0 0 0,-1 0 15,1 0-15,-1 0 0,1 0 0,-1 0 0,1 0 0,-1 0 0,1 0 0,-1 0 0,1 0 0,0 0 0,-1 0 0,1 0 0,20 21 0,-21-21 0,1 0 16,-1 0-16,22 0 0,-22 0 0,1 0 0,-1 0 0,1 0 0,-1 0 0,1 0 0,20 0 0,-21 0 0,1 0 0,20 0 0,-20 0 0,20 20 0,-21-20 0,1 0 16,-1 0-16,1 0 0,20 0 0,-20 0 0,-1 0 0,1 21 0,-1-21 0,1 0 0,-1 0 0,1 0 0,-1 0 0,1 0 0,20 0 0,-20 0 0,-1 0 15,1 0-15,-1 0 0,1 0 0,-1 0 0,1 0 0,0 0 0,-1 0 0,1 0 0,-1 0 0,1 0 0,-1 0 0,1 0 0,-1 0 0,1 0 16,0 0-16,-1 0 0,1 0 0,-1 0 0,1 0 0,-1 0 0,1 0 0,-1 0 0,1 0 0,-1 0 0,1 0 0,0 0 16,-1 0-16,1 0 0,-1 0 0,1 0 0,-1 0 0,1 0 0,-1 0 0,1 0 0,0 0 15,-1 0-15,1 0 0,-1 0 0,1 0 0,-1 0 0,1 0 0,-1 0 0,1 0 0,-1 0 0,1 0 16,0 0-16,-1 0 0,1 0 0,-1 0 0,1 0 0,-1 0 0,1 0 0,-1 0 0,1-21 0,0 21 15,-1 0-15,1 0 0,20 0 0,-21 0 0,1 0 0,-1 0 0,1 0 0,-1 0 0,1 0 0,0 0 0,-1 0 0,1 0 0,20 0 16,-21 0-16,1 0 0,-1 0 0,1 0 0,0 0 0,20 0 0,0 0 0,-21 0 0,1 0 0,-1 0 0,1 0 0,-1 0 0,1 0 0,20 0 0,-20 0 0,-1 0 16,1 0-16,-1 0 0,21 0 0,-20 0 0,0 0 0,-1 0 0,21 0 0,-20 0 0,-1 0 0,1 0 0,-1 0 0,1 0 0,-1-20 0,1 20 15,0 0-15,-1 0 0,1 0 0,-1-21 0,1 21 0,-1 0 0,1 0 0,-1 0 0,1 0 0,0 0 0,-1 0 0,1 0 16,-1-20-16,1 20 0,-1 0 0,1 0 0,-21-21 0,20 21 16,1 0-16,-1 0 0,-20-21 0,21 21 15,0 0-15,-21-20 0,20 20 0,1 0 0,-1 0 16,1 0-16,-21-21 0,20 21 0,1 0 0,-1 0 0,1 0 15,0 0-15,-1 0 0,1 0 0,-1 0 0,-20-20 0,21 20 0,-1 0 0,1 0 0,-1 0 16,1 0-16,-1 0 0,1 0 0,0 0 0,-1-21 0,1 21 0,-1 0 0,1 0 16,-1 0-16,1 0 0,-1 0 0,-20-20 0,21 20 0,0 0 0,-1 0 15,1 0-15,-1 0 0,1-21 0,-1 21 16,1 0-16,-1 0 0,1 0 16,-1 0-16,-20-20 15</inkml:trace>
  <inkml:trace contextRef="#ctx0" brushRef="#br0" timeOffset="19104.08">4624 6887 0,'0'21'0,"0"-1"0,0 1 0,-21-1 0,21 1 16,0-1-16,0 1 0,0 0 0,0-1 0,0 1 0,0-1 0,0 1 16,0-1-16,0 1 0,0-1 0,0 1 0,0 0 0,0-1 15,0 1-15,0-1 0,0 1 0,0-1 0,0 1 16,0-1-16,0 1 0,0 0 0,0-1 15,0 1-15,0-1 16,21-20-16,-21 21 0,0-1 16,20-20-16,-20 21 0,0-1 15,0 1-15,21-21 0,-21 21 0,0-1 0,0 1 16,21-21-16,-21 20 0,0 1 0,0-1 0,20-20 16,-20 21-16,0-1 0,0 1 0,21-21 0,-21 21 0,0-1 15,0 1-15,0-1 0,0 1 16,0-1-16,20-20 15,-20 21-15,0 0 0,0-1 16</inkml:trace>
  <inkml:trace contextRef="#ctx0" brushRef="#br0" timeOffset="21644.51">17344 5941 0,'21'0'31,"0"0"-15,-1 0-16,1 0 0,-1 0 0,1 0 15,-21-20-15,20 20 0,1 0 0,-1 0 16,1 0-16,0 0 15,-1 0-15,1 0 0,-1 0 16,1 0-16,-1 0 0,1 0 16,-1 0-16,1 0 0,-1 0 0,1 0 0,0 0 15,-1 0-15,1 0 0,-1 0 0,1 0 16,-1 0-16,1 0 0,-1 0 0,1 0 0,0 0 16,-1 0-16,1 0 0,-1 0 0,1 0 0,-1 0 15,1 0-15,-1 0 0,1 0 0,-1 0 0,1 0 16,0 0-16,-21-21 15,20 21-15,1 0 0,-1 0 16,-20-20-16,21 20 16,-1 0-1,1 0 1,-1 0 0,1 0-16,0 0 15,-1 0-15,1 0 16,-1 0-1,1 0-15,-1 0 16,1 0 0,-1 0-1,1 0 1,-1 0 0,1 0 77,0 0-77</inkml:trace>
</inkml:ink>
</file>

<file path=ppt/ink/ink20.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8:04.986"/>
    </inkml:context>
    <inkml:brush xml:id="br0">
      <inkml:brushProperty name="width" value="0.05292" units="cm"/>
      <inkml:brushProperty name="height" value="0.05292" units="cm"/>
      <inkml:brushProperty name="color" value="#FF0000"/>
    </inkml:brush>
  </inkml:definitions>
  <inkml:trace contextRef="#ctx0" brushRef="#br0">1398 3310 0,'0'21'78,"0"-1"-78,0 1 15,0-1-15,0 1 0,0-1 16,0 1-16,0 0 0,0-1 0,0 1 16,0-1-16,0 1 0,-21-21 0,21 20 0,0 1 0,0-1 15,0 1-15,0 0 0,0-1 0,0 1 0,0-1 16,0 1-16,0-1 0,0 1 0,0-1 0,0 1 16,0 0-16,0-1 0,0 1 0,0-1 0,0 1 15,0-1-15,0 1 0,0-1 16,0 1-16,0 0 0,0-1 0,0 1 15,0-1-15,0 1 16,0-1-16,0 1 0,0-1 16,0 1-16,21-21 0,-21 21 0,0-1 0,0 1 0,0-1 15,0 1-15,0-1 0,20-20 0,-20 21 16,0-1-16,0 1 0,21-21 0,-21 21 0,0-1 16,0 1-16,0-1 0,20-20 0,-20 21 0,0-1 0,0 1 15,0 0-15,0-1 0,21 1 0,-21-1 16,0 1-16,0-1 0,0 1 0,20-1 15,-20 1-15,0 0 0,0-1 0,0 1 16,0-1-16,0 1 0,0-1 0,0 1 16,0-1-16,21-20 0,-21 21 0,0 0 15,0-1-15,0 1 0,0-1 0,0 1 16,0-1-16,0 1 0,0-1 0,20-20 0,-20 21 16,0 0-16,0-1 0,0 1 0,0-1 0,0 1 0,0-1 15,0 1-15,0-1 0,0 1 0,0 0 0,0-1 16,0 1-16,0-1 0,0 1 0,0-1 15,0 1-15,0-1 0,0 1 0,0 0 0,0-1 0,0 1 16,0-1-16,0 1 0,0-1 0,0 1 16,0 0-16,0-1 0,0 1 0,0-1 0,-20 1 0,20-1 15,0 1-15,0-1 0,0 1 0,0 0 0,-21-1 0,21 1 16,0-1-16,0 1 0,-20-1 0,20 1 0,0-1 0,-21 1 0,21 0 16,0-1-16,0 1 0,0-1 0,-20-20 0,20 21 0,0-1 0,-21 1 0,21-1 0,0 1 15,0 0-15,-20-21 0,20 20 0,0 1 0,0-1 0,0 1 0,-21-1 0,21 1 0,0-1 16,0 1-16,-21 0 0,21-1 0,0 1 0,0-1 0,0 1 0,-20-1 15,20 1-15,0-1 0,0 1 0,0 0 0,-21-1 0,21 1 0,0-1 0,0 1 16,0-1-16,-20-20 0,20 21 0,0-1 0,0 1 0,0 0 16,0-1-16,0 1 0,-21-21 0,21 20 0,0 1 0,0-1 0,0 1 15,0 0-15,0-1 0,0 1 0,0-1 16,0 1-16,0-1 0,0 1 0,0-1 0,0 1 16,0 0-16,-20-1 0,20 1 0,0-1 15,0 1-15,0-1 0,0 1 0,0-1 16,0 1-16,0 0 0,0-1 0,0 1 15,-21-21-15,21 20 0,0 1 0,0-1 0,0 1 0,0-1 16,0 1-16,0 0 0,0-1 0,0 1 0,0-1 16,0 1-16,0-1 0,0 1 0,0-1 0,0 1 0,0 0 0,0-1 15,0 1-15,0-1 0,0 1 0,0-1 0,0 1 0,0-1 0,0 1 0,0 0 0,0-1 16,0 1-16,0-1 0,0 1 0,0-1 0,0 1 0,0 0 0,0-1 0,0 1 0,0-1 16,0 1-16,0-1 0,0 1 0,0-1 0,0 1 0,0 0 0,0-1 0,0 1 0,0-1 0,0 1 0,0-1 0,0 1 15,0-1-15,0 1 0,0 0 0,0-1 0,0 1 0,0-1 0,0 1 0,0-1 0,0 1 0,0-1 16,0 1-16,0 0 0,0-1 0,0 1 0,0-1 0,0 1 0,0-1 0,0 1 0,0-1 0,0 1 15,0 0-15,0-1 0,0 1 0,0-1 0,0 1 0,0-1 0,0 1 0,0-1 0,0 1 0,0 0 0,0-1 16,0 1-16,0-1 0,0 1 0,0-1 0,0 1 0,0-1 0,0 1 0,0 0 0,0-1 16,0 1-16,0-1 0,0 1 0,0-1 0,0 1 0,0 0 0,0-1 0,0 1 15,0-1-15,0 1 0,0-1 0,0 1 0,0-1 0,0 1 0,0 0 0,0-1 16,0 1-16,0-1 0,-20-20 0,20 21 0,0-1 0,0 1 0,0-1 16,0 1-16,0 0 0,0-1 0,-21 1 0,21-1 0,0 1 15,0-1-15,0 1 0,0-1 0,0 1 0,0 0 16,0-1-16,0 1 0,0-1 0,0 1 0,-21-21 0,21 20 15,0 1-15,0-1 0,0 1 0,0 0 0,0-1 0,0 1 16,0-1-16,0 1 0,0-1 0,0 1 0,-20-21 0,20 20 16,0 1-16,0 0 0,0-1 0,0 1 0,0-1 0,0 1 15,0-1-15,0 1 0,0 0 0,0-1 0,0 1 0,0-1 16,0 1-16,0-1 0,0 1 0,0-1 0,0 1 0,0 0 16,0-1-16,0 1 0,0-1 0,0 1 0,0-1 0,0 1 15,0-1-15,0 1 0,0 0 0,0-1 0,0 1 16,0-1-16,0 1 0,0-1 0,0 1 0,0-1 0,0 1 15,0 0-15,0-1 0,0 1 0,0-1 0,0 1 0,0-1 16,0 1-16,0-1 0,0 1 0,0 0 0,0-1 16,0 1-16,0-1 0,0 1 0,0-1 0,0 1 0,0-1 0,0 1 15,0 0-15,0-1 0,20-20 0,-20 21 0,0-1 0,0 1 0,0-1 0,0 1 16,0 0-16,0-1 0,0 1 0,0-1 0,0 1 0,0-1 16,0 1-16,0-1 0,0 1 0,21-21 0,-21 21 0,0-1 15,0 1-15,0-1 0,0 1 0,0-1 16,0 1-16,0-1 0,21-20 0,-21 21 15,0 0-15,0-1 0,0 1 0,0-1 16,0 1-16,0-1 0,0 1 0,0-1 16,20-20-16,-20 21 0,0 0 0,0-1 0,0 1 15,0-1-15,0 1 0,21-21 0,-21 20 16,0 1-16,0-1 0,0 1 16,0 0-1,20-21-15,-20 20 0,0 1 16,0-1 15</inkml:trace>
  <inkml:trace contextRef="#ctx0" brushRef="#br0" timeOffset="1604.72">5857 6394 0,'20'0'78,"1"0"-78,0 0 16,-1 0-16,1 0 0,-1 0 0,1 0 0,-1 0 15,1 0-15,-1 0 0,1 0 0,0 0 0,-1 20 0,1-20 16,-1 0-16,1 0 0,-1 0 0,1 21 0,-1-21 0,1 0 0,-1 0 0,1 0 16,-21 20-16,21-20 0,-1 0 0,1 0 0,-1 0 0,1 0 0,-1 21 0,1-21 0,-1 0 0,1 0 0,0 0 15,-1 0-15,1 0 0,-1 0 0,1 0 0,-1 0 0,1 0 0,-1 0 0,1 0 0,-1 0 0,1 0 0,0 0 16,-1 0-16,1 0 0,-1 0 0,1 0 0,-1 0 0,1 0 0,-1 0 0,1 0 0,0 0 0,-1 0 16,1 0-16,-1 0 0,1 0 0,-1 0 0,1 0 0,-1 0 0,1 0 15,-1 0-15,1 0 0,0 0 0,-1 0 16,1 0-16,-1 0 0,1 0 15,-21-21-15,20 21 0,1 0 0,-1 0 16,1 0-16,0 0 0,-21-20 0,20 20 0,1 0 16,-1 0-16,1 0 0,-1 0 15,1 0-15,-1 0 0,1 0 16,-1 0-16,1 0 0,0 0 16,-1 0-16,1 0 15,-1 0-15,1 0 0,-1 0 16,1 0-16,-1 0 0,1 0 0,0 0 0,-1 0 0,1 0 15,-1 0-15,1 0 0,-1 0 0,1 0 0,-1 0 0,1 0 0,-1 0 16,1 0-16,0 0 0,-1 0 0,1 0 0,-1 0 0,-20 20 16,21-20-16,-1 0 0,1 0 0,-1 0 0,1 0 15,0 0-15,-1 0 16,1 0-16,-1 0 16,1 0-16,-1 0 15,1 0-15,-1 0 0,-20 21 16,21-21-16,-1 0 0,1 0 0,0 0 0,-1 0 15,1 0-15,-1 0 0,-20 20 0,21-20 16,-1 0-16,1 0 16,-1 0-16,1 0 15,0 0 32,-1 0-31</inkml:trace>
  <inkml:trace contextRef="#ctx0" brushRef="#br0" timeOffset="4741.38">7501 5674 0,'20'0'31,"1"0"-31,0 0 0,-1 0 16,-20-20-16,21 20 0,-1 0 0,1 0 0,-21-21 0,20 21 15,1 0-15,-21-20 0,20 20 0,1 0 16,0 0-16,-1-21 0,1 21 0,-1 0 0,-20-21 16,21 21-16,-1 0 0,1 0 0,-1 0 0,1 0 0,-1-20 15,1 20-15,0 0 47,-21-21-31,20 21-1,1 0 1,-21-20-16,20 20 0,1 0 16,-21-21-1,20 21-15</inkml:trace>
  <inkml:trace contextRef="#ctx0" brushRef="#br0" timeOffset="5554.34">7912 5407 0,'20'0'0,"1"0"0,0 0 0,-1 0 0,1 0 15,-1 0-15,1 0 0,-1 0 0,-20 20 16,21-20-16,-1 0 0,1 0 0,0 0 0,-21 21 0,20-21 15,1 0-15,-21 21 0,20-21 0,1 0 0,-1 0 0,-20 20 0,21-20 16,-1 0-16,-20 21 0,21-21 0,-1 0 0,1 0 16,-21 20-16,21-20 0,-1 0 0,1 0 15,-21 21 95,0-1-95,-21-20-15,21 21 16,-20-21-16,20 21 16,-21-21-16,0 0 0,21 20 15,-20-20-15,-1 0 16,21 21-16,-20-21 31,20 20-31,-21-20 0,21 21 16,-20-21-16,20 20 0,-21-20 0,21 21 15</inkml:trace>
  <inkml:trace contextRef="#ctx0" brushRef="#br0" timeOffset="12692.78">3576 7422 0,'20'0'46,"1"0"-14,0 0-32,-1 0 0,1 0 15,-1 0-15,1 0 0,-21-21 0,20 21 0,1 0 0,-1 0 0,1 0 16,-1 0-16,-20-21 0,21 21 0,0 0 0,-1 0 0,1 0 0,-21-20 0,20 20 16,1 0-16,-1 0 0,1 0 0,-1 0 0,1 0 15,0 0-15,-1 0 0,1 0 0,-1 0 0,1 0 16,-1 0-16,-20-21 0,21 21 15,-1 0-15,1 0 0,-1 0 16,1 0-16,0 0 16,-1 0-16,1 0 15,-1 0-15,1 0 0,-1 0 16,1 0-16,-1 0 0,1 0 0,0 0 0,-1 0 16,1 0-16,-1 0 0,1 0 0,-1 0 0,1 0 15,-1 0-15,1 0 0,-1 0 0,1 0 0,0 0 16,-1 0-16,1 0 0,-1 0 15,1 0 1,-1 0 15,1 0-31,-1 0 0,1 0 16,0 0-16,-1 0 0,1 0 16,-1 0-16,1 0 0,-1 0 0,1 0 15,-1 0-15,1 0 0,-1 0 16,1 0-16,0 0 15,-1 0-15,1 0 0,-1 0 16,1 0-16,-1 0 0,1 0 0,-1 0 16,1 0-16,0 0 0,-1 0 0,1 0 0,-1 0 15,1 0-15,-1 0 0,1 0 0,-21 21 0,20-21 16,1 0-16,-1 0 0,1 0 0,0 0 16,-1 0-1,1 0-15,-1 0 0,1 0 16,-1 0-16,1 0 15,-21 20-15,20-20 0,1 0 0,0 0 0,-1 0 16,1 0-16,-1 0 0,1 0 16,-1 0-16,1 0 0,-1 0 15,-20 21-15,21-21 16,-1 0-16,1 0 0,0 0 16,-1 0-16,1 0 0,-1 0 15,1 0-15,-1 0 0,1 0 0,-1 0 16,-20 21-16,21-21 0,0 0 0,-1 0 0,1 0 15,-1 0-15,1 0 0,-21 20 16,20-20-16,1 0 0,-1 0 0,1 0 16,-1 0-16,1 0 0,0 0 15,-1 0-15,1 0 0,-1 0 0,-20 21 16,21-21-16,-1 0 0,1 0 0,-1 0 0,1 0 16,0 0-16,-1 0 0,1 0 15,-1 0-15,1 0 0,-1 0 0,1 0 0,-1 0 16,1 0-16,-1 0 0,-20 20 0,21-20 0,0 0 15,-1 0-15,1 0 0,-1 0 0,1 0 16,-1 0-16,1 0 0,-1 0 0,1 0 0,0 0 16,-1 0-16,1 0 0,-1 0 0,1 0 15,-21 21-15,20-21 0,1 0 0,-1 0 0,1 0 16,-1 0-16,1 0 0,0 0 0,-1 0 0,1 0 16,-1 0-16,1 0 0,-1 0 0,1 0 0,-1 0 15,1 0-15,0 0 0,-1 0 0,1 0 0,-1 0 16,1 0-16,-1 0 0,1 0 15,-1 0-15,1 0 0,-1 0 0,1 0 16,0 0-16,-1 0 0,1 0 0,-1 0 0,1 0 16,-1 0-16,1 0 0,-1 0 0,1 0 0,0 0 0,-1 0 15,1 0-15,-1 0 0,1 0 0,-1 0 0,1 0 16,-1 0-16,1 0 0,-1 0 0,1 0 0,0 0 0,-1 0 16,1 0-16,-1 0 0,1 0 0,-1 0 0,1 0 15,-1 0-15,1 0 0,0 0 16,-1 0-16,-20 20 0,21-20 0,-1 0 0,1 0 15,-1 0-15,1 0 0,-1 0 0,1 0 0,-1 0 16,1 0-16,0 0 0,-1 0 0,1 0 0,-1 0 0,1 0 16,-1 0-16,1 0 0,-1 0 0,1 0 0,0 0 0,-1 0 0,1 0 15,-1 0-15,1 0 0,-1 0 0,1 0 0,-21 21 0,20-21 0,1 0 0,-1 0 16,1 0-16,0 0 0,-1 0 0,1 0 0,-1 0 0,1 0 16,-1 0-16,1 0 0,-1 0 0,1 0 0,0 0 15,-1 0-15,1 0 0,-1 0 0,1 0 0,-1 0 0,1 0 16,-1 0-16,1 0 0,0 0 0,-1 0 0,1 0 0,-1 0 15,1 0-15,-1 0 0,1 0 0,-1 0 0,1 0 0,-1 0 16,1 0-16,0 0 0,-1 0 0,1 0 0,-1 0 0,1 0 16,-1 0-16,1 0 0,-1 0 0,1 0 0,0 0 15,-1 0-15,1 0 0,-1 0 0,1 0 16,-1 0-16,1 0 0,-1 0 16,1 0-16,-1 0 0,1 0 15,0 0-15,-1 0 0,1 0 0,-1 0 0,-20 20 0,21-20 16,-1 0-16,1 0 0,-1 0 0,1 0 0,0 0 0,-1 0 0,-20 21 0,21-21 15,-1 0-15,1 0 0,-1 0 0,1 0 0,-1 0 0,1 0 0,-1 0 0,1 0 16,0 0-16,-1 0 0,1 0 0,-1 0 0,1 0 0,-1 0 0,1 0 0,-1 0 16,1 0-16,0 0 0,-1 0 0,1 0 0,-1 0 0,1 0 0,-1 0 0,1 0 15,-1 0-15,1 0 0,-1 0 0,1 0 0,0 0 0,-1 0 0,1 0 0,-1 0 0,1 0 16,-1 0-16,1 0 0,-1 0 0,1 0 0,0 0 0,-1 0 0,1 0 16,-1 0-16,1 0 0,-1 0 0,1 0 0,-1 0 0,1 0 0,-1 0 0,1 0 15,0-21-15,-1 21 0,1 0 0,-1 0 0,1 0 0,-1 0 0,-20-20 0,21 20 0,-1 0 0,1 0 16,0 0-16,-1 0 0,1 0 0,-1-21 0,1 21 0,-1 0 0,1 0 0,-1 0 0,1 0 0,-1 0 15,1 0-15,0 0 0,-1 0 0,1-20 0,-1 20 0,1 0 0,-1 0 0,1 0 0,-1 0 16,1 0-16,0 0 0,-21-21 0,20 21 0,1 0 0,-1 0 0,1 0 0,-1 0 0,1 0 0,-1 0 16,-20-20-16,21 20 0,-1 0 0,1 0 0,0 0 0,-1 0 0,1 0 15,-1 0-15,-20-21 0,21 21 0,-1 0 0,1 0 0,-1 0 16,1 0-16,0 0 0,-1 0 0,1 0 0,-1 0 16,-20-20-16,21 20 0,-1 0 0,1 0 0,-1 0 15,1 0-15,-1 0 0,1 0 0,0 0 16,-1 0-16,1 0 0,-1 0 0,1 0 15,-1 0-15,1 0 0,-1 0 0,1 0 0,0 0 16,-1 0-16,1 0 0,-1 0 0,1 0 0,-1 0 16,1 0-16,-1 0 0,1 0 0,-1 0 0,1 0 15,0 0-15,-1 0 0,1 0 0,-1 0 16,1 0-16,-1 0 0,1 0 16,-1 0-16,1 0 15,0 0-15,-1 0 16,1 0-16,-21 20 0,20-20 0,1 0 15,-1 0-15,1 0 0,-1 0 16,1 0-16,-1 0 0,1 0 16,-21 21-16,21-21 0,-1 0 15,1 0-15,-1 0 0,1 0 16,-1 0-16,1 0 0,-1 0 16,1 0-16,0 0 0,-1 0 15,1 0-15,-21 20 16,20-20-16,1 0 0,-1 0 31,1 0-15,-1 0-1,-20 21-15,21-21 0,-1 0 0,1 0 16,0 0-16,-1 0 16,1 0-16,-21 20 0,20-20 15,1 0 1,-1 0-1,1 0-15,-1 0 16,1 0 31,0 0-31,-1 0-1,1 0 1,-21 21-16,20-21 0,1 0 15</inkml:trace>
</inkml:ink>
</file>

<file path=ppt/ink/ink2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8:47.501"/>
    </inkml:context>
    <inkml:brush xml:id="br0">
      <inkml:brushProperty name="width" value="0.05292" units="cm"/>
      <inkml:brushProperty name="height" value="0.05292" units="cm"/>
      <inkml:brushProperty name="color" value="#FF0000"/>
    </inkml:brush>
  </inkml:definitions>
  <inkml:trace contextRef="#ctx0" brushRef="#br0">12145 2878 0,'0'-20'0,"21"20"16,-21-21-16,20 21 15,1 0 1,-1 0-1,-20-20-15,21 20 16,0 0-16,-1 0 0,1 0 16,-1 0-16,1 0 0,-1 0 0,1 0 0,-21 20 0,20-20 0,1 0 15,0 0-15,-1 0 0,1 0 0,-1 0 0,1 0 0,-1 0 16,1 0-16,-1 0 0,-20 21 0,21-21 0,-1 0 0,1 0 0,0 0 16,-1 0-16,1 0 0,-1 0 0,1 0 0,-1 0 0,1 0 0,-1 0 15,1 0-15,0 0 0,-1 0 0,1 0 16,-1 0-16,1 0 0,-1 0 0,1 0 15,-1 0-15,1 0 0,-1 0 16,1 0-16,0 0 0,-1 0 16,1 0-16,-1 0 15,1 0-15,-1 0 16,1 0-16,-1 0 16,1 0-16,0 0 15,-1 0-15,1 0 16,-1 0 31,1 0-32,-1 0 1</inkml:trace>
  <inkml:trace contextRef="#ctx0" brushRef="#br0" timeOffset="6532.86">2014 5962 0,'21'0'78,"-1"0"-63,1 0-15,-1 0 0,1 0 0,-1 0 0,1 0 16,-1 0-16,1 0 0,0 0 0,-21-21 0,20 21 0,1 0 0,-1 0 16,1 0-16,-1 0 0,1 0 0,-1 0 0,1 0 0,-1 0 15,1 0-15,0 0 0,-1 0 0,1 0 16,-1 0-16,1 0 15,-1 0-15,1 0 0,-1 0 16,1 0-16,0 0 16,-1 0-16,-20 21 0,21-21 0,-1 0 15,1 0-15,-1 0 0,1 0 0,-1 0 16,1 0-16,0 0 0,-1 0 0,1 0 16,-1 0-16,1 0 0,-1 0 0,1 0 0,-1 0 0,1 0 15,-1 0-15,1 0 0,0 0 0,-1 0 16,1 0-16,-1 0 0,1 0 15,-1 0 1,1 0 0,-1 0-16,1 0 0,0 0 15,-1 0-15,1 0 0,-1 0 0,1 0 0,-1 0 16,1 0-16,-1 0 0,1 0 0,-1 0 0,1 0 16,0 0-16,-1 0 0,1 0 0,-1 0 0,1 0 15,-1 0-15,1 0 0,-1 0 16,1 0-16,0 0 0,-1 0 0,1 0 15,-21 21-15,20-21 0,1 0 0,-1 0 0,1 0 16,-1 0-16,1 0 0,-1 0 16,1 0-16</inkml:trace>
  <inkml:trace contextRef="#ctx0" brushRef="#br0" timeOffset="7303.03">4316 5983 0,'20'0'78,"1"0"-78,-1 0 0,1 0 0,-1 0 15,1 0-15,0 0 0,-1 0 0,1 0 0,-1 0 16,1 0-16,-1 0 0,1 0 0,-1 0 16,1 0-16,-1 0 0,1 0 0,0 0 0,-1 0 0,1 0 15,-1 0-15,1 0 0,-1 0 0,1 0 0,-1 0 0,1 0 16,-21 20-16,21-20 0,-1 0 0,1 0 0,-1 0 0,1 0 16,-1 0-16,-20 21 0,21-21 0,-1 0 15,1 0 48,-1 0-48,1 0-15,0 0 0,-1 0 16,1 0-16,-1 0 0</inkml:trace>
  <inkml:trace contextRef="#ctx0" brushRef="#br0" timeOffset="7945.75">5693 5900 0,'20'0'47,"1"0"-31,-1 0-16,1 0 0,-1 0 0,1 0 16,-1 0-16,1 0 0,-1 0 0,1 0 0,0 0 0,-21 21 15,20-21-15,1 0 0,-1 0 0,1 0 0,-1 0 0,1 0 0,-1 0 16,-20 20-16,21-20 0,0 0 0,-1 0 0,1 0 0,-1 0 0,1 0 15,-1 0-15,-20 21 0,21-21 0,-1 0 0,1 0 0,-1 0 16,1 0-16,0 0 0,-1 0 16</inkml:trace>
</inkml:ink>
</file>

<file path=ppt/ink/ink2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01.651"/>
    </inkml:context>
    <inkml:brush xml:id="br0">
      <inkml:brushProperty name="width" value="0.05292" units="cm"/>
      <inkml:brushProperty name="height" value="0.05292" units="cm"/>
      <inkml:brushProperty name="color" value="#FF0000"/>
    </inkml:brush>
  </inkml:definitions>
  <inkml:trace contextRef="#ctx0" brushRef="#br0">18434 6085 0</inkml:trace>
  <inkml:trace contextRef="#ctx0" brushRef="#br0" timeOffset="8277.18">7748 2344 0,'20'0'78,"1"0"-62,-21 20-16,20-20 0,1 0 15,-21 21-15,20-21 0,1 0 16,-1 0-16,1 0 16,-1 0-16,1 0 0,0 0 0,-1 0 15,1 0-15,-1 0 0,1 0 0,-1 0 16,1 0-16,-1 0 0,1 0 0,0 0 0,-1 0 16,1 0-16,-1 0 0,1 0 0,-1 0 0,1 0 0,-1 0 15,1 0-15,-21-21 0,20 21 0,1 0 0,0 0 0,-1 0 0,1 0 16,-1 0-16,1 0 0,-1 0 0,1 0 0,-1 0 0,1 0 0,0 0 0,-1 0 15,1 0-15,-1 0 0,1 0 0,-1 0 16,1 0-16,-1 0 0,1 0 16,-1 0-16,1 0 0,0 0 0,-1 0 15,1 0-15,-1 0 0,1 0 16,-1 0-16,1 0 0,-1 0 16,1 0-16,0 0 0,-1 0 0,1 0 15,-1 0-15,1 0 0,-1 0 16,1 0-16,-1 0 0,-20 21 0,21-21 15,0 0-15,-1 0 0,1 0 0,-1 0 16,1 0-16,-1 0 16,1 0-16,-1 0 0,1 0 0,-1 0 15,1 0-15,0 0 0,-21 21 0,20-21 0,1 0 16,-1 0-16,1 0 0,-1 0 0,1 0 16,-1 0-16,1 0 0,0 0 0,-1 0 0,1 0 15,-1 0-15,1 0 0,-1 0 0,1 0 0,-1 0 16,1 0-16,-1 0 0,1 0 0,0 0 0,-1 0 15,1 0-15,-1 0 0,1 0 0,-1 0 0,1 0 16,-1 0-16,1 0 0,0 0 0,-1 0 0,1 0 16,-1 0-16,1 0 0,-1 0 15,-20 20-15,21-20 0,-1 0 0,1 0 0,-1 0 16,1 0-16,0 0 0,-1 0 16,1 0-16,-1 0 0,1 0 15,-1 0-15,1 0 0,-1 0 16,1 0-16,0 0 15,-1 0-15,1 0 0,-1 0 16,1 0-16,-1 0 0,1 0 16,-1 0-16,1 0 15,-1 0 1,1 0 0,0 0-1,-1 0-15,1 0 16,-1 0-16,1 0 15,-1 0-15,1 0 0,-21-20 16,20 20-16,1 0 0,0 0 0,-1 0 16,1 0-16,-1 0 0,1 0 15,-1 0 1,1 0-16,-1 0 16,1 0-16,-1 0 15,1 0 1,0 0-16,-1 0 15,1 0-15,-1 0 16,1 0 15,-1 0-31,1 0 16,-1 0-16,1 0 16,0 0-16,-1 0 0,1 0 15,-1 0-15,1 0 16,-1 0-16,1 0 15,-1 0-15,1 0 0,-1 0 16,1 0-16,0 0 16,-1 0-16,1 0 15,-1 0 63</inkml:trace>
  <inkml:trace contextRef="#ctx0" brushRef="#br0" timeOffset="11492.96">7193 7380 0,'0'-20'31,"20"20"-15,1 0-1,-1 0-15,1 0 16,-1 0-16,-20-21 0,21 21 15,0 0-15,-1 0 0,1 0 0,-1 0 0,1 0 16,-21-20-16,20 20 0,1 0 0,-1 0 0,1 0 0,-1 0 0,1 0 16,0 0-16,-1 0 0,1 0 0,-1 0 0,1 0 0,-1 0 0,1 0 0,-1 0 0,1 0 0,0 0 0,-1 0 15,1 0-15,-1 0 0,1 0 0,-1 0 0,1 0 0,-1 0 0,1 0 0,-1 0 0,1 0 0,0 0 0,-1 0 0,1 0 0,-1 0 16,1 0-16,-1 0 0,1 0 0,-1 0 0,1 0 0,0 0 0,-1 0 0,1 0 0,-1 0 0,1 0 0,-1 0 0,1 0 0,-1 0 0,1 0 0,-1 0 16,1 0-16,0 20 0,-1-20 0,1 0 0,-1 0 0,1 0 0,-1 0 0,1 0 0,-1 0 0,1 0 0,0 0 0,-1 0 0,1 0 0,-1 0 0,1 0 0,-1 0 15,1 0-15,-1 0 0,1 0 0,-1 0 0,1 0 0,0 0 0,-1 0 0,1 0 0,-1 0 0,1 0 0,-1 0 0,1 0 0,-1 0 0,1 0 16,0 0-16,-1 0 0,1 0 0,-1 0 0,1 0 0,-1 0 0,1 0 0,-1 0 0,1 0 0,0 0 0,-1 0 0,1 0 0,-1 0 15,1 0-15,-1 0 0,1 0 0,-1 0 0,1 0 0,-1 0 0,1 0 0,0 0 0,-1 21 0,1-21 0,-1 0 0,1 0 0,20 0 16,-21 0-16,1 0 0,0 0 0,-1 0 0,1 0 0,-1 0 0,1 0 0,-1 0 0,1 0 0,-1 0 0,1 0 16,-1 0-16,1 0 0,0 0 0,-1 0 0,1 0 0,-1 0 0,1 0 0,-1 0 0,1 0 0,-1 0 15,1 0-15,0 0 0,-1 0 0,1 0 0,-1 0 0,1 0 0,-1 0 0,1 0 0,-1 0 16,1 0-16,-1 0 0,1 0 0,0 0 0,-1 0 0,1 0 0,-21 20 0,20-20 0,1 0 16,-1 0-16,1 0 0,-1 0 0,1 0 0,0 0 0,-1 0 0,1 0 15,-1 0-15,1 0 0,-1 0 0,1 0 0,-1 0 16,1 0-16,-1 0 0,1 0 15</inkml:trace>
</inkml:ink>
</file>

<file path=ppt/ink/ink2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24.957"/>
    </inkml:context>
    <inkml:brush xml:id="br0">
      <inkml:brushProperty name="width" value="0.05292" units="cm"/>
      <inkml:brushProperty name="height" value="0.05292" units="cm"/>
      <inkml:brushProperty name="color" value="#FF0000"/>
    </inkml:brush>
  </inkml:definitions>
  <inkml:trace contextRef="#ctx0" brushRef="#br0">8796 7750 0,'20'0'0,"1"0"16,-1 0-16,1 0 0,-1 0 0,1 0 15,-1 0-15,1 0 0,0 21 0,-1-21 0,1 0 0,-1 0 0,1 0 0,-1 0 16,1 0-16,-1 0 0,1 21 0,0-21 0,-1 0 0,1 0 0,20 0 0,-21 0 0,1 0 0,-1 0 0,1 0 0,-1 0 0,1 0 15,20 20-15,-20-20 0,-1 0 0,1 0 0,20 0 0,-21 0 0,22 0 0,-22 0 0,1 0 0,-1 0 0,21 0 0,0 0 0,-20 21 0,20-21 0,-20 0 0,40 0 16,-40 0-16,-1 0 0,21 0 0,1 0 0,-22 0 0,21 0 0,-20 0 0,20 0 0,0 0 0,0 20 0,-20-20 0,-1 0 0,21 0 0,0 0 0,-20 0 16,20 0-16,0 0 0,-20 21 0,20-21 0,0 0 0,0 0 0,-21 0 0,1 0 0,20 0 0,-20 0 0,20 0 0,0 0 0,-21 0 0,1 0 0,20 0 0,-20 0 15,20 0-15,-21 0 0,1 0 0,-1 0 0,21 0 0,-20 0 0,0 0 0,-1 0 0,21 0 0,-20 0 0,20 0 0,-21 0 0,1 0 0,0 0 0,-1 0 0,21 0 16,-20 0-16,-1 0 0,1 0 0,-1 0 0,1 0 0,-1 0 0,1 0 0,0 0 0,-1 0 0,1 0 0,-1 0 0,1 0 0,-1 0 16,1 0-16,-1 0 0,1 0 0,0 0 0,-1 0 0,1 0 0,-1-21 0,1 21 0,-1 0 15,1 0-15,-1 0 0,1 0 0,-21-20 0,20 20 16,1 0-16,0 0 0,-1 0 15,1 0-15,-21-21 0,20 21 0,1 0 16,-1 0-16,1 0 0,-1 0 16,1 0-16,0 0 0,-1 0 0,1 0 15,-1 0-15,1 0 0,-1 0 0,1 0 0,-1 0 16,1 0-16,-1 0 0,1 0 0,0 0 0,-1 0 0,1 0 0,-1 0 0,1 0 16,-1 0-16,1 0 0,-1 0 0,1 0 0,0 0 0,-1 0 0,1 0 0,-1 0 0,1 0 15,-1 0-15,1 0 0,-1 0 0,1 0 0,-1 0 0,1 0 0,0 0 0,-1 0 0,1 0 0,-1 0 0,1 0 0,-1 0 16,1 0-16,-1 0 0,1 0 0,0 0 0,-1 0 0,1 0 0,-1 0 0,1 0 0,-1 0 15,1 0-15,-1 0 0,1 0 0,-1 0 0,1-20 0,0 20 0,-1 0 16,1 0-16,-1 0 0,1 0 0,-1 0 0,1 0 16,-1 0-16,1 0 0</inkml:trace>
  <inkml:trace contextRef="#ctx0" brushRef="#br0" timeOffset="9471.23">6145 12582 0,'20'0'0,"1"0"15,-21 20-15,20-20 0,1 0 16,-1 0-16,1 0 0,-21 21 16,20-21-16,1 0 0,0 0 0,-1 0 0,1 0 15,-21 20-15,20-20 0,1 0 0,-1 0 0,1 0 0,-1 0 16,1 0-16,0 0 0,-21 21 0,20-21 0,1 0 0,-1 0 0,1 0 15,-1 0-15,1 0 0,-21 20 0,20-20 0,1 0 0,-1 0 0,1 0 16,0 0-16,-1 0 0,-20 21 0,21-21 0,-1 0 0,1 0 0,-1 0 16,1 0-16,-1 0 0,1 0 0,0 0 0,-1 0 0,1 0 0,-1 0 0,1 0 15,-1 0-15,1 0 0,-1 0 0,1 0 0,-1 0 0,1 0 0,0 0 0,-1 0 0,1 0 16,-1 0-16,1 0 0,-1 0 0,1 0 0,-1 0 0,1 0 0,0 0 0,-1 0 0,1 0 16,-1 20-16,1-20 0,-1 0 0,1 0 0,-1 0 0,1 0 0,-1 0 0,1 0 0,0 0 0,-1 0 0,1 0 0,-1 0 15,1 21-15,-1-21 0,1 0 0,-1 0 0,1 0 0,0 0 0,-1 0 0,1 0 0,-1 0 0,1 0 0,-1 0 0,1 0 16,-1 21-16,1-21 0,-1 0 0,1 0 0,0 0 0,-1 0 0,1 0 0,-1 0 0,1 0 0,-1 20 0,1-20 0,-1 0 15,1 0-15,0 0 0,-1 0 0,1 0 0,-1 0 0,-20 21 0,21-21 0,-1 0 0,1 0 0,-1 0 0,1 0 0,-1 0 0,1 0 16,0 0-16,-1 0 0,1 20 0,-1-20 0,1 0 0,-1 0 0,1 0 0,-1 0 0,1 0 0,0 0 0,-1 0 16,1 0-16,-1 21 0,1-21 0,-1 0 0,1 0 0,-1 0 0,1 0 0,-1 0 0,1 0 15,0 0-15,-1 0 0,1 20 0,-1-20 0,1 0 0,-1 0 0,1 0 0,-1 0 0,1 0 0,0 0 16,-1 0-16,1 0 0,-1 0 0,1 0 0,-1 21 0,1-21 0,-1 0 0,1 0 0,0 0 16,-1 0-16,1 0 0,-1 0 0,1 0 0,-1 0 0,-20 20 0,21-20 0,-1 0 0,1 0 0,-1 0 0,1 0 0,0 0 0,-1 0 15,1 0-15,-1 21 0,1-21 0,-1 0 0,1 0 0,-1 0 0,1 0 0,0 0 0,-1 0 0,1 21 16,-1-21-16,1 0 0,-1 0 0,1 0 0,-1 0 0,1 0 0,-1 20 0,1-20 0,0 0 15,-1 0-15,1 0 0,-1 0 0,1 0 0,-1 0 0,1 0 0,-1 21 0,1-21 16,0 0-16,-1 0 0,1 0 0,-1 20 0,1-20 0,-1 0 0,1 0 16,-1 0-16,1 0 0,-21 21 0,20-21 0,1 0 0,0 0 0,-1 0 15,1 0-15,-21 20 0,20-20 0,1 0 0,-1 0 0,1 0 16,-1 0-16,1 0 0,0 0 0,-1 0 0,1 0 16,-1 0-16,1 0 0,-1 21 0,1-21 0,-1 0 0,1 0 0,-1 0 0,1 0 15,0 0-15,-1 0 0,1 0 0,-1 0 0,1 20 0,-1-20 0,1 0 0,-1 0 0,1 0 0,0 21 16,-1-21-16,1 0 0,-1 0 0,1 0 0,-1 0 0,1 21 0,-1-21 0,1 0 0,-1 0 0,1 20 0,0-20 0,-1 0 0,1 0 0,-1 0 15,1 0-15,-1 21 0,1-21 0,-1 20 0,1-20 0,0 0 0,-1 0 0,1 0 0,-1 21 0,1-21 0,-1 0 0,1 0 0,-1 0 0,21 20 0,-20-20 16,0 0-16,-1 0 0,1 0 0,-1 0 0,-20 21 0,21-21 0,-1 0 0,1 0 0,-1 0 0,1 0 0,0 20 0,-1-20 0,1 0 0,-1 0 0,21 0 16,-20 0-16,-1 0 0,1 0 0,-1 21 0,1-21 0,0 0 0,20 0 0,-21 0 0,1 0 0,-1 0 0,1 0 0,-1 0 0,1 21 0,0-21 0,-1 0 0,21 0 15,-20 20-15,-1-20 0,1 0 0,-1 0 0,1 0 0,-1 0 0,1 0 0,0 0 0,-1 0 0,1 21 0,-1-21 0,1 0 0,20 0 0,-21 0 0,1 0 0,0 0 16,-1 0-16,1 0 0,-1 0 0,1 20 0,-1-20 0,21 0 0,-20 0 0,-1 0 0,1 0 0,0 0 0,-1 0 0,1 0 0,-1 0 0,1 21 0,-1-21 16,1 0-16,-1 0 0,1 0 0,0 0 0,-1 0 0,1 0 0,-1 0 0,1 0 0,-1 0 0,-20 20 0,41-20 0,-20 0 0,-1 0 0,1 0 0,0 0 15,-1 0-15,1 0 0,-1 0 0,1 0 0,-1 0 0,1 0 0,-1 21 0,1-21 0,0 0 0,-1 0 0,1 0 0,-1 0 0,1 0 0,-1 0 16,1 0-16,-1 0 0,1 0 0,-1 0 0,1 0 0,0 0 0,-1 0 0,1 0 0,-1 0 0,1 0 0,-1 0 0,1 0 15,-1 0-15,1 0 0,0 0 0,-1 0 0,1 0 0,-1 0 0,1 0 0,-1 0 0,1 0 0,-1 0 0,1 0 0,-1 0 0,1 0 0,0 0 16,-1 0-16,1 0 0,-1 0 0,1 0 0,-1 0 0,1 0 0,-1 0 0,1 0 0,0 0 0,-1 0 0,1 0 0,-1 0 16,1 0-16,-1 0 0,1 0 0,-1 0 0,1 0 0,-1 0 0,1 0 0,0 0 0,-1 0 0,1 0 0,-1 0 0,1 0 0,-1 0 0,1 0 15,-1 0-15,1 0 0,0 0 0,-1 0 0,1 0 0,-1 0 0,1 0 0,20 0 0,-21 0 0,1 0 0,-1 0 0,1 0 0,0 0 0,-1 0 0,1 0 16,-1 0-16,1 0 0,-1 0 0,21 0 0,-20 0 0,0 0 0,-1 0 0,21 0 0,-20 0 0,-1 0 0,1 0 0,-1 0 0,21 0 0,-20 0 0,0 0 16,-1 0-16,1 20 0,20-20 0,-21 0 0,1 0 0,20 0 0,-20 0 0,20 0 0,-21 0 0,1 0 0,-1 0 0,21 0 0,-20 0 0,20 0 0,0 0 0,-20 0 15,20 0-15,0 0 0,-21 0 0,22 0 0,-1 0 0,-21 0 0,21 0 0,0 0 0,1 0 0,-22 0 0,21 0 0,0 0 0,-20 0 0,20 0 0,0 0 16,0 0-16,-20 0 0,20 0 0,0 0 0,0 21 0,21-21 0,-42 0 0,21 0 0,0 0 0,-20 0 0,20 21 0,0-21 0,0 0 0,0 0 0,0 0 0,-20 0 15,20 0-15,0 0 0,0 0 0,-20 0 0,20 0 0,0 0 0,-20 0 0,20 0 0,0 0 0,0 20 0,0-20 0,0 0 0,-20 0 0,20 0 0,0 0 0,0 0 16,-21 0-16,22 0 0,-1 0 0,-21 21 0,21-21 0,0 0 0,1 0 0,-22 0 0,21 20 0,0-20 0,-20 0 0,20 0 0,0 0 0,-20 0 0,20 0 16,0 0-16,-21 0 0,21 0 0,-20 0 0,20 0 0,-20 0 0,20 0 0,-21 0 0,21 0 0,-20 0 0,-1 0 0,22 0 0,-22 0 0,21 0 0,-20 0 0,20 0 0,-21 0 15,1 0-15,0 0 0,-1 0 0,1 0 0,20 0 0,-21 0 0,1 0 0,20 0 0,-21 0 0,1 0 0,0 0 0,-1 0 0,1 0 0,-1 0 0,1 0 16,-1 0-16,1 0 0,-1 0 0,1 0 0,20 0 0,-20 0 0,-1 0 0,1 0 0,-1 0 0,1 0 0,-1 0 0,1 0 0,-1 0 16,1 0-16,0 0 0,-1 0 0,1 0 0,-1 0 0,1 0 0,-1 0 0,1 0 0,-1 0 15,1 0-15,0 0 0,-1 0 0,1 0 0,-1 0 0,-20-20 0,21 20 0,-1 0 16,1 0-16,-1 0 0,1 0 0,-1 0 0,1 0 15</inkml:trace>
</inkml:ink>
</file>

<file path=ppt/ink/ink2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39.981"/>
    </inkml:context>
    <inkml:brush xml:id="br0">
      <inkml:brushProperty name="width" value="0.05292" units="cm"/>
      <inkml:brushProperty name="height" value="0.05292" units="cm"/>
      <inkml:brushProperty name="color" value="#FF0000"/>
    </inkml:brush>
  </inkml:definitions>
  <inkml:trace contextRef="#ctx0" brushRef="#br0">8549 2426 0,'21'0'16,"-21"-20"-16,20 20 0,1 0 15,-1 0-15,1 0 0,-1 0 0,1 0 16,-1 0-16,1 0 0,-1 0 0,1 0 0,0 0 0,-1 0 0,1 0 15,-1 0-15,1 0 0,-1 0 0,1 0 0,-1 0 0,1 0 0,0 0 0,-1 0 0,1 0 0,-1 0 16,1 0-16,-1 0 0,1 0 0,-1 0 0,1 0 0,0 0 0,-1 0 0,1 0 0,-1 0 0,1 0 0,-1 0 0,1 0 0,20 0 16,-21 0-16,1 0 0,0 0 0,20 0 0,-21 0 0,1 0 0,-1 0 0,1 0 0,-1 0 0,1 0 0,0 0 0,-1 0 0,1 0 0,-1 0 0,1 0 0,-1 0 15,1 0-15,-1 0 0,21 0 0,-20 0 0,0 0 0,-1 0 0,1 0 0,-1 0 0,21 0 0,-20 0 0,-1 0 0,1 0 0,0 0 16,-1 0-16,1 0 0,-1 0 0,1 0 0,-1 0 0,1 0 0,-1 0 0,1 0 0,-1 0 0,1 0 0,0 0 0,-1 0 0,1 0 0,-1 0 0,1 0 16,-1 0-16,1 0 0,-1 0 0,1 0 0,0 0 0,-1 0 0,1 0 0,-1 0 0,1 0 0,-1 0 0,1 0 0,-1 0 0,1 0 0,-1 0 0,1 0 0,0 0 15,-1 0-15,1 0 0,-1 0 0,1 0 0,-1 0 0,1 0 0,-1 0 0,1 0 0,0 0 0,-1 0 0,1 0 0,-1 0 0,1 0 0,-1 0 16,1 0-16,-1 0 0,1 0 0,-1 0 0,1 0 0,0 0 0,-1 0 0,1 0 0,-1 0 0,1 0 0,-1 0 0,1 0 0,-1 0 15,1 0-15,0-21 0,-1 21 0,1 0 0,-1 0 0,1 0 0,-1 0 0,1 0 0,-1 0 0,1 0 0,-1-21 0,1 21 0,0 0 16,-1 0-16,1 0 0,-1 0 0,1 0 0,-1 0 0,1 0 0,-1 0 0,1 0 0,0-20 0,-1 20 0,1 0 0,-1 0 0,1 0 16,-1 0-16,1 0 0,-1 0 0,1 0 0,-1 0 0,1 0 0,0-21 0,-1 21 0,1 0 0,-1 0 0,1 0 0,-1 0 0,1 0 15,-1 0-15,1 0 0,0 0 0,-1 0 0,1 0 0,20 0 0,-21-20 0,1 20 0,-1 0 0,1 0 0,-1 0 0,1 0 16,0 0-16,-1 0 0,1 0 0,-1 0 0,1 0 0,-1 0 0,1 0 0,-1 0 0,1 0 0,0 0 0,-1 0 16,1 0-16,-1 0 0,1 0 0,-1-21 0,1 21 0,-1 0 0,1 0 0,-1 0 0,1 0 0,0 0 0,-1 0 15,1 0-15,-1 0 0,1 0 0,-1 0 0,1 0 0,-1 0 16,1 0-16,0 0 0,-1 0 0,1 0 0,-1 0 0,1 0 0,-1 0 15,1 0-15,-1 0 0,1 0 0,-1 0 0,1 0 0,0 0 16,-1 0-16,1 0 0,-1 0 0,1 0 0,-1 0 0,1 0 0,-1 0 16,1 0-16,0 0 0,-1 0 0,1 0 0,-1 0 0,1 0 0,-1 0 15,1 0-15,-1 0 0,1 0 0,-1-20 0,1 20 0,0 0 0,-1 0 0,1 0 0,-1 0 16,1 0-16,-1 0 0,1 0 0,-1 0 0,1 0 0,0 0 0,-1 0 0,1 0 0,-1 0 16,1-21-16,-1 21 0,1 0 0,-1 0 0,1 0 0,-1 0 0,1 0 15,0 0-15,-1 0 0,1 0 0,-1 0 0,1 0 0,-1 0 16,1 0-16,-1 0 0,1 0 0,0 0 0,-1 0 15,1 0-15,-1 0 0,1 0 0,-1 0 0,1 0 16,-1 0-16,1 0 0,-1 0 0,1 0 0,0 0 16,-1 0-16,1 0 0,-1 0 0,1 0 0,-1 0 15,1 0-15,-1 0 0,1 0 0,0 0 0,-1 0 16,1 0-16,-1 0 16,1 0-16,-1 0 0,1 0 15,-1 0-15,1 0 0,-1 0 16,1 0-16,0 0 0,-1 0 0,1 0 15,-1 0-15,1 0 0,-1 0 0,1 0 16,-1 0-16,1 0 0,0 0 0,-1 0 16,1 0-16,-1 0 15,1 0-15,-21 21 16,20-21-16,1 0 16,-1 0-16,1 0 0,-1 0 15,1 0-15,0 0 0,-1 0 0,1 0 16,-1 0-16,1 0 0,-1 0 0,1 0 0</inkml:trace>
  <inkml:trace contextRef="#ctx0" brushRef="#br0" timeOffset="3441.84">3843 8799 0,'0'20'47,"0"1"-32,0 0-15,0-1 16,0 1-16,0-1 0,0 1 15,0-1-15,0 1 0,0-1 16,0 1-16,0 0 0,0-1 0,0 1 16,0-1-16,0 1 0,0-1 0,0 1 15,0 0-15,0-1 0,0 1 16,0-1-16,21-20 0,-21 21 0,0-1 16,0 1-16,20-21 0,-20 20 0,0 1 0,0 0 0,0-1 15,0 1-15,21-21 0,-21 20 0,0 1 0,0-1 16,20-20-16,-20 21 0,0-1 0,21-20 0,-21 21 15,0 0-15,20-21 0,-20 20 0,0 1 16,21-21-16,-21 20 16,0 1-16,0-1 15,0 1 1,20-21-16,-20 20 0,21-20 16,-21 21-1,21-21-15,-1 0 0,1 0 0,-1 0 16,1 0-16,-1 0 0,1 0 0,-1 0 15,1 0-15,-1 0 0,1 0 0,0 0 0,-1 0 16,-20-21-16,21 21 0,-1 0 0,1 0 0,-1 0 0,1 0 0,-1 0 0,1 0 16,0 0-16,-1 0 0,1 0 0,-1 0 0,1 0 0,-1 0 0,1 0 0,-1 0 15,1 0-15,-1 0 0,1 0 0,0 0 0,-1 0 0,1 0 0,-1 0 0,1 0 0,-1 0 0,1 0 16,-1 0-16,1 0 0,0 0 0,-1 0 0,1 0 0,-1 0 0,1 0 0,-1 0 0,1 0 0,-1 0 16,1 0-16,-1 0 0,1 0 0,0 0 0,-1 0 0,1 0 0,-1 0 0,1 0 0,-1 0 0,1 0 0,-1 0 0,1 0 15,0 0-15,-1 0 0,1 0 0,-1 0 0,1 0 0,-1 0 0,1 0 0,-1 0 0,1 0 0,-1 0 16,1 0-16,0 0 0,-1 0 0,1 0 0,-1 0 0,1 0 0,-1 0 15,1 0-15,-1 0 0,1 0 0,0 0 0,-1 0 0,1 0 16,-1 0-16,1 0 0,-1 0 0,-20-20 16,21 20-16,-1 0 0,1 0 0,-1 0 0,-20-21 15,21 21-15,0 0 0,-1 0 0,-20-20 0,21 20 0,-1 0 16,-20-21-16,21 21 0,-1 0 16,1 0-16,-21-20 0,20 20 15,-20-21-15,0 1 16,21 20-16,-21-21 15,0 0-15,0 1 0,0-1 16,0 1-16,0-1 0,0 1 0,0-1 16,0 1-16,-21 20 0,21-21 0,0 0 0,-20 21 0,20-20 0,0-1 0,-21 21 15,21-20-15,0-1 0,-20 21 0,20-20 0,-21-1 0,21 1 0,-20-1 0,20 0 16,-21 1-16,21-1 0,-20 21 0,20-20 0,-21-1 0,21 1 0,-21 20 0,21-21 16,0 0-16,0 1 0,-20 20 0,20-21 0,-21 1 0,21-1 0,0 1 15,-20 20-15,20-21 0,-21 21 0,21-20 0,0-1 16,-20 21-16,20-21 0,0 1 15,-21 20-15,1 0 16,20-21-16,-21 21 0,1 0 16,-1 0-16,0 0 0,1 0 0,20-20 15,-21 20-15,1 0 0,-1 0 0,1 0 0,-1 0 0,1 0 16,-1 0-16,0 0 0,1 0 0,-1 0 0,21-21 0,-20 21 0,-1 0 16,1 0-16,-1 0 0,1 0 0,-1 0 0,1 0 0,-1 0 0,0 0 15,1 0-15,-1 0 0,1 0 0,-1 0 0,1 0 0,-1 0 0,1 0 0,-1 0 16,0 0-16,1 0 0,-1 0 0,1 0 0,-1 0 0,1 0 0,-1 0 15,1 0-15,-1 0 0,1 0 0,-1 0 0,0-20 0,1 20 16,-1 0-16,1 0 0,-1 0 16,1 0-16,-1 0 0,1 0 15,-1 0-15,0 0 16,1 0-16,-1 0 0,1 0 0,-1 0 16,1 0-16,-1 0 0,1 0 0,20 20 0,-21-20 15,1 0-15,-1 0 0,0 0 0,1 0 0,20 21 16,-21-21-16,1 0 0,-1 0 0,1 0 0,-1 0 15,1 0-15,-1 0 16,21 20-16,-21-20 0,1 0 16,-1 0-16,21 21 15,-20-21 1,-1 0 31,21 20-47,-20-20 15,-1 0-15,21 21 16,-20-21-16</inkml:trace>
</inkml:ink>
</file>

<file path=ppt/ink/ink2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1:01.647"/>
    </inkml:context>
    <inkml:brush xml:id="br0">
      <inkml:brushProperty name="width" value="0.05292" units="cm"/>
      <inkml:brushProperty name="height" value="0.05292" units="cm"/>
      <inkml:brushProperty name="color" value="#FF0000"/>
    </inkml:brush>
  </inkml:definitions>
  <inkml:trace contextRef="#ctx0" brushRef="#br0">1993 2570 0,'0'21'172,"0"-1"-157,0 1 1,0-1-1,-20-20 1,20 21 0,0-1-1,0 1 1,0-1 0,0 1-16,-21-21 31,21 21-31,0-1 31,0 1-15,0-1-1,0 1 1,-20-21 0,20 20-1,0 1 48,0-1-32,0 1-15,0 0-1,0-1 16,0 1-15,0-1 0,0 1-1,-21-21 1,21 20-16,0 1 16,0-1-1,0 1 1,0 0-1,-20-21 1,20 20-16,0 1 16,0-1-1,0 1 1,0-1-16,0 1 16,0 0-1,0-1 1,0 1-1,0-1-15,-21-20 16,21 21-16,0-1 0,0 1 16,0-1-16,0 1 0,0 0 15,0-1-15,0 1 16,0-1-16,0 1 0,0-1 0,0 1 16,0-1-16,0 1 0,0 0 0,0-1 15,0 1-15,0-1 0,0 1 16,0-1-16,0 1 15,0-1-15,0 1 16,0 0-16,0-1 16,0 1-1,0-1-15,0 1 16,0-1-16,0 1 16,0-1-16,0 1 15,0 0-15,0-1 16,0 1-16,0-1 0,0 1 15,0-1-15,0 1 16,0-1-16,0 1 16,0 0-16,0-1 0,0 1 15,0-1-15,0 1 16,0-1-16,0 1 16,0-1-16,0 1 15,0 0-15,0-1 0,0 1 16,0-1-16,0 1 0,0-1 15,0 1-15,0 0 0,0-1 16,0 1-16,0-1 0,0 1 16,0-1-16,0 1 0,0-1 15,0 1-15,0 0 16,0-1-16,0 1 0,0-1 16,0 1-16,0-1 15,0 1-15,0-1 0,0 1 0,0 0 16,0-1-16,0 1 0,0-1 0,0 1 15,0-1-15,0 1 0,0-1 0,0 1 0,0 0 16,0-1-16,0 1 0,-20-21 0,20 20 0,0 1 0,0-1 0,0 1 16,0-1-16,-21-20 0,21 21 0,0 0 0,0-1 0,0 1 0,-20-1 0,20 1 15,0-1-15,0 1 0,-21-21 0,21 20 0,0 1 0,0 0 0,0-1 0,-21 1 0,21-1 16,0 1-16,0-1 0,-20-20 0,20 21 0,0 0 0,0-1 0,-21-20 0,21 21 0,0-1 0,0 1 16,-20-1-16,20 1 0,0-1 0,0 1 0,0 0 0,0-1 0,-21-20 0,21 21 0,0-1 15,0 1-15,0-1 0,-20 1 0,20-1 0,0 1 0,0 0 0,-21-21 16,21 20-16,0 1 0,0-1 0,0 1 0,0-1 0,-20-20 0,20 21 0,0-1 15,0 1-15,0 0 0,0-1 0,-21-20 0,21 21 16,0-1-16,0 1 0,0-1 0,0 1 0,0-1 16,0 1-16,0 0 0,-21-21 0,21 20 0,0 1 0,0-1 15,0 1-15,-20-21 0,20 20 0,0 1 0,0-1 0,0 1 0,-21-21 16,21 21-16,0-1 0,0 1 0,0-1 0,-20-20 0,20 21 0,0-1 0,0 1 16,0-1-16,0 1 0,-21 0 0,21-1 0,0 1 0,0-1 0,0 1 15,0-1-15,-20 1 0,20 0 0,0-1 0,0 1 0,0-1 0,0 1 16,0-1-16,0 1 0,0-1 0,-21 1 0,21 0 0,0-1 0,0 1 15,0-1-15,0 1 0,-20-1 0,20 1 0,0-1 0,0 1 0,0 0 0,0-1 16,0 1-16,-21-1 0,21 1 0,0-1 0,0 1 0,0-1 0,0 1 16,0 0-16,0-1 0,-20-20 0,20 21 0,0-1 0,0 1 0,0-1 0,0 1 0,0-1 15,-21-20-15,21 21 0,0 0 0,0-1 0,0 1 0,0-1 0,0 1 0,0-1 0,-21-20 0,21 21 16,0-1-16,0 1 0,-20 0 0,20-1 0,0 1 0,0-1 0,0 1 0,-21-21 0,21 20 0,0 1 16,0 0-16,0-1 0,0 1 0,-20-21 0,20 20 0,0 1 0,0-1 0,0 1 0,0-1 0,0 1 0,0 0 15,-21-21-15,21 20 0,0 1 0,0-1 0,0 1 0,0-1 0,0 1 0,0-1 0,0 1 0,0 0 0,0-1 16,0 1-16,0-1 0,0 1 0,0-1 0,0 1 0,0-1 0,0 1 0,0 0 15,0-1-15,0 1 0,0-1 0,0 1 0,0-1 0,0 1 0,0-1 0,0 1 0,0 0 0,0-1 16,0 1-16,0-1 0,0 1 0,0-1 0,0 1 0,0-1 0,0 1 0,0 0 16,0-1-16,0 1 0,0-1 0,0 1 0,0-1 0,0 1 0,0-1 0,0 1 15,0 0-15,0-1 0,0 1 0,0-1 0,0 1 0,0-1 0,0 1 0,0 0 16,0-1-16,0 1 0,0-1 0,0 1 0,0-1 0,21-20 16,-21 21-16,0-1 0,0 1 0,0 0 0,0-1 0,20-20 0,-20 21 15,0-1-15,0 1 0,0-1 0,21-20 0,-21 21 0,0-1 16,0 1-16,0 0 0,20-1 0,-20 1 0,0-1 15,0 1-15,0-1 0,0 1 0,0-1 0,21 1 0,-21 0 0,0-1 16,0 1-16,21-1 0,-21 1 0,0-1 0,0 1 0,20-1 0,-20 1 0,0 0 16,0-1-16,21 1 0,-21-1 0,0 1 0,0-1 0,0 1 0,20-1 0,-20 1 0,0 0 0,0-1 0,0 1 0,21-1 15,-21 1-15,0-1 0,0 1 0,0 0 0,20-1 0,-20 1 0,0-1 0,0 1 0,0-1 0,21 1 16,-21-1-16,0 1 0,0 0 0,0-1 0,20 1 0,-20-1 0,0 1 0,0-1 0,0 1 16,21-1-16,-21 1 0,0 0 0,0-1 0,0 1 0,0-1 0,0 1 15,20-21-15,-20 20 0,0 1 0,0-1 0,0 1 0,0 0 0,0-1 0,0 1 16,0-1-16,0 1 0,0-1 0,0 1 0,0-1 15,0 1-15,0 0 0,0-1 0,0 1 0,0-1 16,0 1-16,0-1 0,0 1 0,0-1 0,0 1 16,0 0-16,0-1 0,0 1 0,0-1 0</inkml:trace>
  <inkml:trace contextRef="#ctx0" brushRef="#br0" timeOffset="4760.5">3494 5140 0,'20'0'62,"1"0"-62,-1 0 0,1 0 16,-1 0-16,1 0 0,0 0 0,-21 20 0,20-20 0,1 0 0,-1 0 16,1 0-16,-21 21 0,20-21 0,1 0 0,-1 0 0,1 0 0,-1 0 0,1 0 15,0 0-15,-21 20 0,20-20 0,1 0 0,-1 0 0,1 0 0,-1 0 0,1 0 0,-1 21 16,1-21-16,0 0 0,-1 0 0,1 0 0,-1 0 0,1 20 0,-1-20 0,1 0 0,-1 0 0,1 0 16,-1 0-16,1 0 0,0 0 0,-1 21 0,1-21 0,-1 0 0,1 0 0,-1 0 0,1 0 0,-1 0 15,1 0-15,0 0 0,-21 21 0,20-21 0,1 0 0,-1 0 0,1 0 0,-1 0 0,1 0 0,-1 0 0,1 0 16,-1 0-16,1 20 0,0-20 0,-1 0 0,1 0 0,-1 0 0,1 0 0,-1 0 15,1 0-15,-1 0 0,1 0 0,0 0 0,-1 0 0,1 0 0,-1 0 16,1 0-16,-1 0 0,1 0 0,-1 0 16,1 0-16,-1 0 0,1 0 15,0 0-15,-1 0 16,-20-20-16,21 20 0,-21-21 0,20 21 0,1 0 16,-21-21-16,20 21 0,1-20 0,-1 20 15,-20-21-15,21 21 0,-21-20 16,21 20-16,-21-21 0,20 21 0,-20-20 0,21 20 15,-21-21-15,0 1 0,20 20 0,-20-21 16,0 0-16,0 1 0,0-1 16,0 1-16,0-1 15,0 1-15,0-1 0,0 1 16,0-1-16,0 0 0,0 1 16,0-1-16,0 1 0,0-1 15,0 1-15,0-1 0,0 1 0,0-1 16,-20 21-16,20-21 0,0 1 0,0-1 0,0 1 15,-21 20-15,21-21 0,0 1 16,-20-1-16,20 1 16,-21 20-16,0 0 15,21-21-15,-20 21 0,-1 0 16,21-21-16,-20 21 0,-1 0 16,1 0-16,-1 0 15,21-20-15,-20 20 0,-1 0 0,0 0 0,21-21 0,-20 21 16,-1 0-16,21-20 0,-20 20 0,-1 0 0,21-21 0,-20 21 0,-1 0 0,1-20 15,-1 20-15,1 0 0,-1-21 0,0 21 0,1 0 0,-1 0 0,1 0 0,-1-21 0,1 21 16,-1 0-16,1 0 0,20-20 0,-21 20 0,0 0 0,1-21 0,-1 21 0,1 0 0,-1 0 16,21-20-16,-20 20 0,-1 0 0,1 0 0,20-21 0,-21 21 0,1 0 0,-1 0 15,0 0-15,1 0 0,-1 0 0,21-20 0,-20 20 0,-1 0 16,1 0-16,-1 0 0,1 0 0,-1 0 0,0 0 16,1 0-16,-1 0 0,1 0 0,-1 0 0,1 0 0,-1 0 15,1 0-15,-1 0 0,1 0 0,-1 0 0,0 0 0,1 0 16,-1 0-16,1 0 0,-1 0 0,1 0 0,-1 0 0,1 0 15,-1 0-15,0 0 0,1 0 0,-1 0 16,1 0-16,-1 0 0,1 0 0,-1 0 0,1 0 16,-1 0-16,1 0 0,-1 0 0,0 0 15,1 0-15,-1 0 0,21 20 0,-20-20 16,-1 0-16,21 21 0,-20-21 16,-1 0-16,21 20 0,-20-20 0,-1 0 15,21 21-15,-21-21 0,21 20 0,-20-20 16,-1 0-16,21 21 0,-20-21 0,-1 0 15,21 21-15,-20-21 0,20 20 0,0 1 0,-21-21 0,21 20 16,-20-20-16,20 21 0,-21-21 16,21 20-16,0 1 0,0 0 0,-20-21 0,20 20 0,0 1 15,0-1-15,-21-20 0,21 21 0,0-1 16,0 1-16,0-1 0,0 1 0,0 0 16,0-1-16,0 1 0,0-1 0,0 1 15,0-1-15,0 1 0,0-1 0,0 1 0,0 0 16,0-1-16,0 1 0,0-1 15,0 1-15,0-1 0,0 1 16,0-1-16,0 1 0,0 0 16,0-1-1,21-20 1,-21 21 0,20-21-16,-20 20 0,21-20 15,-1 0 1,-20 21-16,21-21 0,-1 0 15,1 0-15,-21 20 0,20-20 0,1 0 0,-1 0 16,1 0-16,0 0 0,-1 0 0,1 0 0,-1 0 0,1 21 16,-1-21-16,1 0 0,-1 0 0,1 0 0,0 0 0,-1 0 15,1 0-15,-1 0 0,-20 20 0,21-20 0,-1 0 0,1 0 16,-1 0-16,1 0 16,-21 21-1,20-21 1,1 0 15</inkml:trace>
  <inkml:trace contextRef="#ctx0" brushRef="#br0" timeOffset="19112.93">3576 5201 0,'-21'0'47,"21"-20"-47,-20 20 0,-1 0 16,1 0-16,-1 0 31,21-21-31,-20 21 15,-1 0 1,0 0 0,21-20-16,-20 20 15,20-21 17,-21 21-17,21-20 1,-20 20-1,20-21 1,-21 21-16,21-21 16,-20 21-1,-1 0 17,1 0 46,-1 0-63,21-20-15,-20 20 16,-1 0 187</inkml:trace>
  <inkml:trace contextRef="#ctx0" brushRef="#br0" timeOffset="23554.43">2528 4482 0,'0'20'0,"0"1"15,0 0 1,20-21 0,-20 20-16,0 1 15,0-1-15,0 1 16,0-1 0,0 1-16,0-1 15,0 1-15,21-21 16,-21 21-16,0-1 15,0 1-15,0-1 16,0 1 0,0-1-1,0 1-15,0-1 16,0 1 0,20 0-16,-20-1 15,0 1-15,0-1 16,0 1-1,21-21-15,-21 20 32</inkml:trace>
  <inkml:trace contextRef="#ctx0" brushRef="#br0" timeOffset="24970.49">2692 4996 0,'21'0'125,"-1"0"-110,1 0-15,-1 0 16,-20-21-16</inkml:trace>
  <inkml:trace contextRef="#ctx0" brushRef="#br0" timeOffset="25632.39">2795 4872 0,'21'0'0,"-21"21"0,20-21 0,1 0 16,-21 21-16,20-21 0,-20 20 16,21-20-16,-1 0 0,-20 21 0,21-21 0,-1 0 0,1 0 15,-21 20-15,20-20 0,-20 21 16,21-21-16,-21 20 47,-21-20-47,1 0 15,-1 0-15,21 21 0,-20-21 0,-1 0 16,21 20-16,-20-20 0,-1 0 78,1 21-78,-1-21 16</inkml:trace>
  <inkml:trace contextRef="#ctx0" brushRef="#br0" timeOffset="29048.58">2733 6065 0,'21'0'0,"-1"0"16,1 0-16,0 0 0,-1 0 0,1 0 15,-1 0-15,1 0 0,-1 0 0,1 0 0,-1 0 16,1 0-16,-1 0 0,1 0 0,0 0 0,-1 0 0,1 0 0,-1 0 15,1 0-15,-21 20 0,20-20 0,1 0 0,-1 0 0,1 0 0,0 0 16,-1 0-16,1 0 0,-1 0 0,1 0 0,-1 0 16,1 0-16,-1 0 0,1 0 0,-1 0 15,1 0-15,0 0 0,-1 0 16,1 0-16,-1 0 0,1 0 16,-1 0-16,1 0 0,-1 0 0,1 0 15,-21-20-15,21 20 0,-1 0 0,1 0 0,-1 0 16,1 0-16,-1 0 0,1 0 0,-1 0 15,1 0-15,-1 0 0,1 0 0,0 0 16,-1 0-16,1 0 0,-1 0 0,1 0 16,-1 0-16,1 0 0,-1 0 15,1 0-15,0 0 0,-1 0 16,1 0-16,-1 0 0,1 0 16,-1 0-16,1 0 0,-1 0 0,1 0 15,-1 0-15,1 0 0,0 0 0,-1 0 16,1 0-16,-1 0 0,1 0 0,-1 0 15,1 0-15,-1 0 0,1 0 0,0 0 0,-1 0 16,1 0-16,-1 0 0,1 0 0,-1 0 0,1 0 16,-1 0-16,1 0 0,-1 0 0,1 0 15,0 0-15,-1 0 0,1 0 0,-1 0 0,1 0 16,-1 0-16,1 0 0,-1 0 0,1 0 16,0 0-16,-1 0 0,1 0 0,-1 0 0,1 0 15,-1 0-15,1 0 0,-1 0 0,-20 20 0,21-20 0,-1 0 16,1 0-16,0 0 0,-1 0 0,1 0 15,-1 0-15,1 0 0,-1 0 16,1 0-16,-1 0 0,1 0 16,0 0-1,-1 0-15,1 0 16,-1 0 0,1 0-16,-1 0 0,1 0 15,-1 0-15,1 0 0,-1 0 16,1 0-16,0 0 0,-1 0 0,1 0 15,-1 0-15,1 0 0,-1 0 0,1 0 16,-1 0 15,-20-20-31,21 20 16,-21-21-16,0 1 0,21 20 0,-21-21 16,20 21-16,-20-20 0,0-1 0,0 0 15,0 1-15,21 20 0,-21-21 0,0 1 0,0-1 16,20 21-16,-20-20 0,0-1 0,0 1 0,0-1 0,21 21 0,-21-21 15,0 1-15,0-1 0,0 1 0,20-1 0,-20 1 16,0-1-16,0 1 0,0-1 0,0 0 16,0 1-16,0-1 0,0 1 15,-20 20-15,20-21 0,-21 21 0,21-20 0,-20 20 16,-1 0-16,21-21 0,-20 21 16,-1 0-16,0 0 0,1 0 15,-1 0-15,1 0 16,-1 0-16,1 0 0,-1 0 0,1 0 15,-1 0-15,0 0 0,1 0 0,-1 0 0,1 0 16,-1 0-16,1 0 0,-1 0 0,1 0 0,-1 0 16,1 0-16,-1 0 0,0 0 0,1 0 0,-1 0 0,1 0 0,-1 0 15,1 0-15,-1 0 0,1 0 0,-1 0 0,0 0 0,1 0 0,-1 0 0,1 0 16,-1 0-16,1 0 0,-1 0 0,1 0 0,-1 0 0,1 0 0,-1 0 16,0 0-16,1 0 0,-1 0 0,1 0 0,-1 0 0,1 0 0,-1 0 15,1 0-15,-1 0 0,0 0 0,1 0 0,-1 0 0,1 0 16,-1 0-16,1 0 0,-1 0 0,1 0 0,-1 0 15,1 0-15,-1 0 0,0 0 0,1 0 0,-1 0 0,1 0 16,-1 0-16,1 0 0,-1 0 0,1 0 0,-1 0 0,0 0 16,1 0-16,-1 0 0,1 0 0,-1 0 0,1 0 0,-1 0 0,1 0 0,-1 0 15,1 0-15,-1 0 0,0 0 0,1 0 0,-1 0 0,1 0 16,-1 0-16,1 0 0,-1 0 0,1 0 0,-1 0 16,0 0-16,1 0 0,-1 0 0,1 0 0,-1 0 15,1 0-15,-1 0 0,1 0 0,-1 0 0,1 0 16,-1 0-16,0 0 0,1 0 0,-1 0 0,1 0 15,-1 0-15,1 0 0,-1 0 0,1 0 0,-1 0 0,0 0 16,1 0-16,-1 0 0,1 0 0,-1 0 0,1 0 16,-1 0-16,1 0 0,-1 0 0,1 0 0,-1 0 0,0 0 15,1 0-15,-1 0 0,1 0 0,-1 0 16,1 0-16,-1 0 0,1 0 16,-1 0-16,0 0 0,1 0 15,-1 0 1,1 0-16,-1 0 15,1 0-15,-1 0 16,1 0-16,-1 0 0,1 0 0,-1 0 16,0 0-16,1 0 15,-1 0-15,1 0 16,20 21-16,-21-21 16,21 20-16,-20-20 0,-1 0 15,21 21-15,-20-21 0,-1 20 16,0-20-16,21 21 15,-20-21-15,20 20 0,-21-20 16,21 21-16,-20-21 0,20 21 16,0-1-16,-21-20 0,21 21 15,0-1 1,-20-20-16,20 21 0,0-1 16,0 1-16,0-1 0,0 1 15,0 0-15,0-1 16,0 1-16,0-1 15,0 1-15,0-1 16,0 1-16,0-1 16,0 1-16,0 0 15,20-21 1,-20 20-16,21-20 62,-1 0-46,-20 21-16,21-21 0,-1 0 16,1 0-16,-21 20 0,21-20 0,-1 0 15,1 0-15,-1 0 0,1 0 16,-21 21 0,20-21-16,1 0 46,-1 0-30,1 0 31</inkml:trace>
  <inkml:trace contextRef="#ctx0" brushRef="#br0" timeOffset="41694.41">5631 6085 0,'20'0'94,"1"0"-79,0 0 1,-21 21-16,0-1 15,20-20-15,1 0 16,-21 21-16,20-21 16,-20 21-1,21-21-15,-1 0 16,1 0 265</inkml:trace>
  <inkml:trace contextRef="#ctx0" brushRef="#br0" timeOffset="42718.05">5919 6085 0,'-21'0'31,"21"21"16,0-1-32,0 1 1,0 0 0,21-21-1,-21 20-15,20-20 16,-20 21-16,21-21 15,-21 20 1,0 1 78,0-1-63,-21-20-31,1 0 0,20 21 31,-21-21-31,0 0 16,1 0 0,20 20-1,-21-20-15,1 0 16,20 21-1,-21-21 1,1 0 0</inkml:trace>
  <inkml:trace contextRef="#ctx0" brushRef="#br0" timeOffset="58347.83">4418 8491 0,'0'-21'0,"-20"21"0,-1 0 0,1 0 0,-1 0 16,21-21-16,-20 21 0,-1 0 0,1 0 0,-1 0 15,0 0-15,1 0 0,-1 0 0,1 0 16,-1 0-16,1 0 0,-1 0 0,1 0 0,-1 0 0,1 0 0,-1 0 16,0 0-16,1 0 0,-1 0 0,1 0 0,-1 0 0,1 0 15,-1 0-15,1 0 0,-1 0 0,0 0 16,1 0-16,20-20 0,-21 20 0,1 0 0,-1 0 16,1 0-16,-1 0 0,1 0 15,-1 0-15,1 0 0,-1 0 0,0 0 16,1 0-16,-1 0 0,1 0 15,20 20-15,-21-20 0,1 0 0,-1 0 16,1 0-16,20 21 0,-21-21 0,0 0 0,1 0 16,20 21-16,-21-21 0,1 0 15,20 20-15,-21-20 0,1 0 16,20 21-16,-21-21 16,21 20-16,-20-20 0,20 21 0,-21-21 0,21 20 15,-20-20-15,20 21 0,-21-21 0,21 20 0,0 1 0,-21-21 16,21 21-16,0-1 0,-20-20 0,20 21 0,0-1 15,0 1-15,0-1 0,0 1 0,0-1 0,0 1 16,0 0-16,0-1 0,0 1 0,0-1 16,0 1-16,0-1 0,0 1 0,0-1 15,0 1-15,0 0 0,20-21 0,-20 20 0,0 1 0,0-1 16,0 1-16,21-21 0,-21 20 0,0 1 0,0 0 16,21-21-16,-21 20 0,0 1 0,20-21 0,-20 20 0,21-20 15,-21 21-15,0-1 0,20-20 0,-20 21 0,0-1 0,21-20 16,-21 21-16,20-21 0,-20 21 0,21-21 0,-1 20 15,1-20-15,-21 21 0,20-21 0,-20 20 16,21-20-16,0 0 0,-1 0 0,1 0 0,-1 0 16,-20 21-16,21-21 0,-1 0 0,1 0 0,-1 0 0,1 0 15,-21 20-15,21-20 0,-1 0 0,1 0 0,-1 0 0,1 0 16,-1 0-16,1 0 0,-1 0 0,1 0 0,-1 0 16,1 0-16,0 0 0,-1 0 0,1 0 15,-1 0-15,1 0 0,-1 0 0,1 0 0,-1 0 0,1 0 16,0 0-16,-1 0 0,1 0 0,-1 0 0,-20 21 0,21-21 15,-1 0-15,1 0 0,-1 0 0,1 0 0,-1 0 0,1 0 0,0 0 0,-1 20 16,1-20-16,-1 0 0,1 0 0,-1 0 0,1 0 0,-1 0 0,1 0 0,0 0 16,-1 0-16,1 21 0,-1-21 0,1 0 0,-1 0 0,1 0 0,-1 0 0,1 0 15,-1 0-15,1 0 0,0 0 0,-1 0 0,1 0 0,-1 0 16,1 0-16,-1 0 16,1 0-1,-1 0 1,1 0-16,0 0 15,-1 0-15,-20-21 0,21 21 0,-21-20 16,20 20-16,1 0 0,-21-21 0,20 21 0,1 0 0,-1 0 16,-20-20-16,21 20 0,-1-21 0,1 21 0,0 0 0,-21-20 0,20 20 0,-20-21 15,21 21-15,-1 0 0,-20-20 0,21 20 0,-1-21 0,-20 0 16,21 21-16,-21-20 0,20 20 0,-20-21 0,0 1 16,21 20-16,-21-21 0,21 21 0,-21-20 0,0-1 15,0 1-15,20 20 0,-20-21 16,0 0-16,0 1 15,0-1-15,0 1 0,0-1 16,21 21-16,-21-20 0,0-1 0,0 0 0,0 1 16,0-1-16,0 1 0,0-1 0,0 1 15,0-1-15,0 1 0,-21 20 0,21-21 0,-20 21 16,20-21-16,0 1 0,-21 20 0,21-21 0,-21 21 0,21-20 16,-20 20-16,20-21 0,-21 21 0,1 0 0,20-20 15,-21 20-15,21-21 0,-20 21 0,20-20 16,-21 20-16,21-21 0,-20 21 15,-1 0-15,21-21 0,-21 21 0,1 0 16,20-20-16,-21 20 0,21-21 0,-20 21 16,-1 0-16,21-20 0,-20 20 0,20-21 15,-21 21-15,1-20 0,-1 20 0,1 0 0,-1 0 16,21-21-16,-21 21 0,1 0 0,20-20 0,-21 20 0,1 0 0,-1 0 16,21-21-16,-20 21 0,-1 0 0,1-21 0,-1 21 15,0 0-15,1 0 0,-1 0 16,1 0-16,-1 0 15,1 0-15,-1 0 16,1 0-16,-1 0 16,1 0-16,-1 0 0,0 0 15,1 0-15,-1 0 0,1 0 16,-1 0-16,1 0 0,-1 0 16,1 0-1,-1 0 1,0 0-16,1 0 0,-1 0 15,1 0-15,20 21 0,-21-21 0,1 0 0,-1 21 0,1-21 0</inkml:trace>
</inkml:ink>
</file>

<file path=ppt/ink/ink2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2:10.508"/>
    </inkml:context>
    <inkml:brush xml:id="br0">
      <inkml:brushProperty name="width" value="0.05292" units="cm"/>
      <inkml:brushProperty name="height" value="0.05292" units="cm"/>
      <inkml:brushProperty name="color" value="#FF0000"/>
    </inkml:brush>
  </inkml:definitions>
  <inkml:trace contextRef="#ctx0" brushRef="#br0">1336 2097 0,'0'21'125,"0"-1"-125,-21-20 0,21 21 0,0-1 16,0 1-16,-20-21 0,20 21 0,0-1 0,0 1 15,0-1-15,0 1 0,0-1 0,0 1 16,-21-21-16,21 20 0,0 1 0,0 0 0,0-1 15,0 1-15,0-1 0,-20-20 0,20 21 0,0-1 0,0 1 16,0-1-16,0 1 0,0 0 16,0-1-16,0 1 0,0-1 0,0 1 15,0-1-15,-21-20 0,21 21 16,0-1-16,0 1 0,0 0 16,0-1-16,0 1 15,0-1-15,0 1 0,0-1 16,0 1-16,-20-21 0,20 20 0,0 1 15,0 0-15,0-1 0,0 1 16,0-1-16,0 1 0,0-1 16,0 1-16,0-1 0,0 1 15,0 0-15,0-1 0,0 1 16,0-1-16,0 1 0,0-1 16,0 1-16,0 0 0,0-1 0,0 1 15,0-1-15,0 1 0,0-1 0,0 1 16,0-1-16,0 1 0,0 0 15,0-1-15,0 1 0,0-1 16,0 1-16,0-1 0,0 1 16,-21-21-16,21 20 0,0 1 0,0 0 15,0-1-15,0 1 0,0-1 16,0 1-16,0-1 0,0 1 16,0-1-16,0 1 0,0 0 15,0-1-15,0 1 0,0-1 16,0 1-16,0-1 0,0 1 15,0-1-15,0 1 0,0 0 16,0-1-16,0 1 0,0-1 16,0 1-16,0-1 0,0 1 15,0-1-15,0 1 0,0 0 16,0-1-16,0 1 0,0-1 16,0 1-1,0-1 1,0 1 31</inkml:trace>
  <inkml:trace contextRef="#ctx0" brushRef="#br0" timeOffset="1616.62">987 3927 0,'0'20'0,"0"1"0,0-1 16,0 1-16,0 0 15,0-1-15,0 1 0,0-1 16,0 1-16,0-1 15,0 1-15,0-1 16,20-20-16,-20 21 0,0 0 16,21-21-1,-21 20-15,0 1 16,20-21 0,-20 20-16,0 1 15,21-21-15,-21 20 16,20-20-1,-20 21-15,21-21 0,-21 20 16,20-20-16,-20 21 0,21-21 16,-1 0-16,-20 21 0,21-21 0,0 0 15,-21 20-15,20-20 0,1 0 16,-1 0-16,1 0 16,-1 0-16,1 0 15,-1 0-15,1 0 16,0-20-16,-1 20 0,-20-21 15,21 21-15,-21-21 0,20 21 0,-20-20 16,21 20-16,-21-21 0,20 21 0,-20-20 0,21 20 16,-21-21-16,0 1 0,20 20 0,-20-21 0,21 21 15,-21-20-15,0-1 0,20 21 0,-20-21 16,0 1-16,21 20 0,-21-21 0,21 21 16,-21-20-16,0-1 0,0 1 15,20 20-15,-20-21 0,0 1 16</inkml:trace>
</inkml:ink>
</file>

<file path=ppt/ink/ink2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2:23.634"/>
    </inkml:context>
    <inkml:brush xml:id="br0">
      <inkml:brushProperty name="width" value="0.05292" units="cm"/>
      <inkml:brushProperty name="height" value="0.05292" units="cm"/>
      <inkml:brushProperty name="color" value="#FF0000"/>
    </inkml:brush>
  </inkml:definitions>
  <inkml:trace contextRef="#ctx0" brushRef="#br0">1870 1275 0,'21'0'110,"-21"-21"-110,20 21 0,1 0 15,-1 0-15,1 0 0,-1 0 0,1 0 0,0 0 0,-1 0 16,1 0-16,-1 0 0,1 0 0,-1 0 0,1 0 0,-1 0 0,1 0 0,0 0 15,-1-20-15,1 20 0,-1 0 0,1 0 0,-1 0 0,1 0 0,-1 0 0,1 0 0,-1 0 0,1 0 0,0 0 0,-1 0 16,1 0-16,-1 0 0,1 0 0,-1 0 0,1 0 0,-1 0 0,1 0 0,0 0 0,-1 0 0,1 0 0,-1 0 0,1 0 0,-1 0 0,1 0 0,-1 0 16,1 0-16,0 0 0,-1 0 0,21 0 0,-20 0 0,-1 0 0,1 0 0,-1 0 0,1 0 0,-1 0 0,1-21 0,0 21 0,-1 0 15,1 0-15,-1 0 0,1 0 0,-1 0 0,1 0 0,-1 0 0,1 0 0,0 0 0,-1 0 0,1 0 16,-1 0-16,1 0 0,-1 0 0,1 0 0,-1 0 0,1 0 0,-1 0 0,1 0 16,0 0-16,-1 0 0,1 0 0,-1 0 0,1 0 0,-1 0 0,1 0 0,-1 0 15,1 0-15,0 0 0,-1 0 0,1 0 0,-1 0 0,1 0 0,-1 0 0,1 0 0,-1 0 16,1 0-16,-1 0 0,1 0 0,0 0 0,-1 0 0,1 0 0,-1 0 0,1 0 0,-1 0 0,1 0 15,-1 0-15,1 0 0,0 0 0,-1 0 0,1 0 0,-1 0 0,1 0 0,-1 0 0,1 0 0,-1 0 0,1 0 0,20 0 16,-20 0-16,-1 0 0,1 0 0,-1 0 0,1 0 0,-1 0 0,1 0 0,-1 0 0,1 0 0,0 0 0,-1 0 16,1 0-16,-1 0 0,1 0 0,-1 0 0,1 0 0,-1 0 0,1 0 0,-1 0 0,1 0 0,0 0 0,-1 0 15,1 0-15,-1 0 0,1 0 0,-1 0 0,1 0 0,-1 0 0,1 21 0,0-21 0,-1 0 16,1 0-16,-1 0 0,1 0 0,-1 0 0,1 0 0,-1 0 0,1 0 0,-1 0 0,1 0 16,0 0-16,-1 0 0,1 0 0,-1 0 0,1 0 0,-1 0 0,-20 20 0,21-20 0,-1 0 0,1 0 0,0 0 15,-1 0-15,1 0 0,-1 0 0,1 0 0,-1 0 0,1 0 0,-1 0 0,1 0 0,-1 0 0,1 0 16,0 0-16,-1 0 0,1 0 0,-1 0 0,1 0 0,-1 0 0,1 0 0,-1 0 0,1 0 0,0 0 0,-1 0 0,1 0 15,-1 0-15,1 0 0,-1 0 0,1 0 0,-1 21 0,1-21 0,-1 0 0,1 0 0,0 0 0,-1 0 0,1 0 0,-1 0 0,1 0 0,-1 0 16,1 0-16,-1 0 0,1 0 0,0 0 0,-1 0 0,1 0 0,-1 0 0,21 0 0,-20 0 0,-1 0 0,1 0 0,-1 0 0,1 0 16,0 0-16,-1 0 0,1 0 0,-1 0 0,1 0 0,-1 0 0,1 0 0,-1 0 0,1 0 0,0 0 0,-1 0 0,1 0 0,-1 20 0,21-20 15,-20 0-15,-1 0 0,1 0 0,-1 0 0,1 0 0,0 0 0,-1 0 0,1 0 0,-1 0 0,1 0 0,-1 0 0,1 0 0,-1 0 0,22 21 0,-22-21 0,1 0 16,-1 0-16,1 0 0,-1 0 0,1 0 0,-1 0 0,1 0 0,-1 0 0,1 0 0,0 21 0,-1-21 0,1 0 0,-1 0 0,1 0 16,-1 0-16,1 0 0,-1 0 0,1 0 0,0 0 0,-1 0 0,-20 20 0,21-20 0,-1 0 15,1 0-15,-1 0 0,1 0 0,-1 0 0,1 0 0,-1 0 0,1 0 0,0 0 16,-1 0-16,1 0 0,-1 0 0,1 0 0,-1 0 0,1 0 0,-1 0 15,1 0-15,0 0 0,-1 0 0,1 0 0,-1 0 0,1 0 0,-1 0 16,1 0-16,-1 0 0,1 0 0,-1 0 0,1 0 0,0 0 0,-1 0 16,1 0-16,-1 0 0,1 0 0,-1 0 0,1 0 0,-1 0 0,1 0 0,0 0 0,-1 0 15,1 0-15,-1 0 0,1 0 0,-1 0 0,1 0 0,-1 0 0,1 0 0,-1 0 0,1 0 0,0 0 16,-1 0-16,1 0 0,-1 0 0,1 0 0,-1 0 0,1 0 0,-1 0 0,1 0 0,0 0 0,-1 0 16,1 0-16,-1 0 0,1 0 0,-1 0 0,1 0 0,-1 0 0,1 0 0,-1 0 0,1 0 15,0 0-15,-1 0 0,1 0 0,-1 0 0,1 0 0,-1 0 0,1 0 0,-1 0 0,1 0 0,0 0 0,-1 0 0,1 0 16,-1 0-16,1 0 0,-1 0 0,1 0 0,-1 0 0,1 0 0,0 0 0,-1 0 0,1 0 0,-1 0 0,1 0 0,-1-20 0,1 20 0,-1 0 15,1 0-15,-1 0 0,1 0 0,0 0 0,-1 0 0,1 0 0,-1 0 0,1 0 0,-1 0 0,1 0 16,-1 0-16,1 0 0,0 0 0,-1 0 0,1 0 0,-1 0 0,1 0 16,-1 0-16,1 0 0,-1 0 0,1 0 0,-1 0 0,-20-21 15,21 21-15,0 0 0,-1 0 0,1 0 16,-1 0-16,1 0 0,-21-21 16,20 21-16,1 0 0,-1 0 0,1 0 15,0 0-15,-1 0 0,1 0 16,-21-20-16,20 20 0,1 0 0,-1 0 15,1 0-15</inkml:trace>
  <inkml:trace contextRef="#ctx0" brushRef="#br0" timeOffset="5306.38">2322 2693 0,'21'0'219,"-1"0"-219,1 0 15,-1 0-15,1 0 16,-21-20 0,21 20-16,-1 0 0,1 0 47,-1 0-32,1 0 1,-1 0-16,1 0 0,-1 0 15,1 0-15,0 0 0,-1 0 16,1 0-16,-1 0 0,1 0 0,-1 0 16,1 0-16,-1 0 0,1 0 0,0 0 0,-1 0 15,1 0-15,-1 0 0,1 0 0,-21 20 0,20-20 0,1 0 0,-1 0 16,1 0-16,-1 0 0,1 0 0,0 0 0,-1 0 0,1 0 16,-1 0-16,1 0 0,-21 21 0,20-21 0,1 0 0,-1 0 0,1 0 0,0 0 15,-1 0-15,1 0 0,-1 0 0,1 0 0,-1 0 0,1 0 16,-1 0-16,1 0 0,-1 0 0,1 0 0,0 0 0,-1 0 15,1 0-15,-1 0 0,1 0 0,-1 0 16,-20 20-16,21-20 0,-1 0 0,1 0 16,0 0-16,-1 0 0,1 0 15,-1 0-15,1 0 0,-1 0 0,1 0 0,-1 0 16,1 0-16,-1 0 0,1 0 0,0 0 0,-1 0 0,1 0 16,-1 0-16,1 0 0,-1 0 0,1 0 0,-1 0 0,1 0 0,0 0 15,-1 0-15,1 0 0,-1 0 0,1 0 0,-1 0 0,1 0 0,-1 0 16,1 0-16,-1 0 0,1 0 0,0 0 0,-1 0 15,1 0-15,-1 0 0,1 0 0,-1 0 0,1 0 0,-1 0 16,1 0-16,0 0 0,-1 0 0,1 0 16,-1 0-16,1 0 0,-1 0 0,1 0 0,-1 0 15,1 0-15,-1 0 0,1 0 0,0 0 16,-1 0-16,1 0 0,-1 0 0,1 0 0,-1 0 16,1 0-16,-1 0 0,1 0 0,0 0 15,-1 0-15,1 0 0,-1 0 0,1 0 0,-1 0 0,1 0 16,-1 0-16,1 0 0,-1 0 0,1 0 0,0 0 0,-1 0 0,1 0 0,-1 0 15,1 0-15,-1 0 0,1 0 0,-1 0 0,1 0 0,0 0 0,-1 0 0,1 0 0,-1 0 16,1 0-16,-1 0 0,1 0 0,-1 0 0,1 0 0,-21 21 0,20-21 0,1 0 0,0 0 0,-1 0 16,1 0-16,-1 0 0,1 0 0,-1 0 0,1 0 0,-1 0 0,1 0 0,0 0 15,-1 0-15,1 0 0,-1 0 0,1 0 0,-1 0 0,1 0 0,-1 0 16,1 0-16,-1 0 0,1 0 0,0 0 16,-1 0-16,1 0 0,-1 0 0,1 0 0,-1 0 15,1 0-15,-1 0 0,1 0 0,0 0 0,-1 0 16,1 0-16,-1 0 0,1 0 0,-1 0 0,1 0 15,-1 0-15,1 0 0,-1 0 0,1 0 0,0 0 0,-1 0 16,1 0-16,-1 0 0,1 0 0,-1 0 0,1 0 0,-1 0 16,1 0-16,0 0 0,-1 0 0,1 0 15,-1 0-15,1 0 0,-1 0 0,1 0 0,-1 0 0,1 0 16,-1 0-16,1 0 0,0 0 0,-1 0 0,1 0 16,-1 0-16,1 0 0,-1 0 0,1 0 0,-1 0 0,1 0 15,0 0-15,-1 0 0,1 0 0,-1 0 0,1 0 0,-1 0 16,1 0-16,-1 0 0,1 0 0,-1 0 15,1 0-15,0 0 16,-1 0 0,1 0-1,-1 0-15,1 0 16,-1 0-16,1 0 16,-1 0-16,1 0 15,0 0 1,-1 0-1,1 0 1,-1 0-16,1 0 16,-1 0-16,1 0 0,-1 0 15,1 0-15,-1 0 16,1 0 15,0 0-15,-1 0-1,1 0 1,-1 0 0,1 0-1,-1 0 1,1 0 0,-1 0-16,1 0 15,0 0-15,-1 0 16,1 0-1,-1 0 48,1 0-47</inkml:trace>
  <inkml:trace contextRef="#ctx0" brushRef="#br0" timeOffset="14722.51">5179 6291 0,'20'0'78,"1"0"-78,-1 0 0,1 0 0,0 0 0,-1 0 15,1 0-15,-1 0 0,1 0 0,-1 0 0,1 0 0,-1 0 16,1 0-16,-1 0 0,1 0 0,0 0 0,-1 0 0,1 0 0,-1 0 0,1 0 0,-1 0 0,1 0 16,-1 0-16,1 0 0,0 0 0,-1 0 0,1 0 0,-1 0 0,1 0 0,-1 0 0,1 0 0,-1 0 0,1 0 0,-1 0 15,1 0-15,0 0 0,-1 0 0,1 0 0,-1 0 0,1 0 0,-1 0 0,1 0 0,-1 0 0,1 0 0,0 0 16,-1 0-16,1 20 0,-1-20 0,1 0 0,-1 0 0,1 0 0,-1 0 0,1 0 0,-1 0 15,1 0-15,0 0 0,-1 0 0,1 0 16,-1 0 47,1 0-63,-1 0 15,1 0 1,-21-20-16,20 20 0,1 0 0,0 0 15,-1 0 1,1 0 0,-1 0-1,1 0-15,-1 0 0,1 0 16,-1 0-16,1 0 16,-21-21-16,20 21 0,1 0 0,0 0 0,-1 0 15,1 0-15,-1 0 0,1 0 16,-1 0 46,1 0-46,-1 0 0,1 0-16,0 0 31,-1 0-16,1 0 1,-42 0 78,1 0-94,20-20 0</inkml:trace>
  <inkml:trace contextRef="#ctx0" brushRef="#br0" timeOffset="15712.61">3761 6270 0,'20'0'62,"1"0"-46,-1 0 0,1 0-1,0 0-15,-21-20 0,20 20 0,1 0 16,-1 0-16,1 0 47,-42 0 15,1 0-46,-1 0 0</inkml:trace>
  <inkml:trace contextRef="#ctx0" brushRef="#br0" timeOffset="16768.43">2076 6270 0,'20'0'0,"1"0"0,-1 0 16,1 0-16,-1 0 0,1 0 0,0 0 0,-1 0 0,1 0 16,-1 0-16,1 0 0,-1 0 0,1 0 0,-1 0 0,1 0 0,-1 0 0,1 0 15,0 0-15,-1 0 0,1 0 0,-1 0 0,1 0 0,-1 0 0,1 0 0,-1 0 0,1 0 0,0 0 0,-1 0 0,1 0 16,-1 0-16,1 0 0,-1 0 0,1 0 0,-1 0 0,1 0 0,0 0 0,-1 0 0,1 0 0,-1 0 0,1 0 0,-1 0 0,1 0 0,-1 0 15,1 0-15,-1 0 0,1 0 0,0 0 0,-1 0 0,1 0 0,-1 0 0,1 0 0,-1 0 0,1 0 0,-1 0 0,1 0 0,0 0 0,-1 0 0,1 0 0,-1 0 16,1 0-16,-1 0 0,1 0 0,-1 0 0,1 0 0,-1 0 0,1 0 0,0 0 0,-1 0 0,21 0 0,-20 0 0,-1 0 16,1 0-16,-1 0 0,22 0 0,-22 0 0,1 0 0,-1 0 0,1 0 0,-1 0 0,1 0 0,-1 0 0,1 0 0,-1 0 15,1 0-15,0 0 0,-1 0 0,1 0 0,-1 0 0,1 0 0,-1 0 0,1 0 0,-1 0 0,1 0 0,0 0 16,-1 0-16,1 0 0,-1 0 0,1 0 0,-21-20 0,20 20 0,1 0 16,-1 0-16,1 0 0,-1 0 0,1 0 15,0 0-15,-21-21 0,20 21 0,1 0 16,-1 0-16,1 0 0,-1 0 0,1 0 15,-1 0-15,1 0 0,-21-20 0,21 20 0,-1 0 0,1 0 16,-1 0-16,1 0 0,-1 0 0,1 0 0,-1 0 0,1 0 16,-1 0-16,1 0 0,0 0 0,-1 0 0,1 0 15,-21-21-15,20 21 0,1 0 32,-1 0-1,1 0-31,-1 0 15</inkml:trace>
  <inkml:trace contextRef="#ctx0" brushRef="#br0" timeOffset="28879.44">2507 8717 0,'21'0'109,"-21"20"-109,20-20 0,1 0 0,-1 0 0,1 0 0,0 0 0,-1 0 0,-20 21 16,21-21-16,-1 0 0,1 0 0,-1 0 0,1 0 0,-1 0 0,1 0 0,0 0 0,-1 0 0,1 0 0,-1 0 0,1 0 0,20 20 0,-21-20 16,1 0-16,-1 0 0,1 0 0,0 0 0,-1 0 0,1 0 0,-1 0 0,1 0 0,20 0 0,-21 0 0,1 0 0,0 0 0,-1 0 0,1 0 0,20 0 0,-21 0 0,1 0 15,-1 0-15,1 0 0,-1 0 0,22 0 0,-22 0 0,1 0 0,-1 0 0,1 0 0,-1 0 0,1 0 0,-1 0 0,1 0 0,0 0 0,-1 0 16,1 0-16,-1 0 0,1 0 0,-1 0 0,1 0 0,-1 0 0,1 0 0,-1 21 0,1-21 0,0 0 0,-1 0 0,1 0 0,-1 0 0,1 0 0,-1 0 15,1 0-15,-1 0 0,1 0 0,0 0 0,-1 0 0,1 0 0,-1 0 0,1 0 0,-1 0 16,1 0-16,-1 0 0,1 0 0,-1 0 0,1 0 0,0 0 0,-1 0 0,1 0 16,-1 0-16,1 0 0,-1 0 0,-20-21 0,21 21 0,-1 0 0,1 0 0,0 0 15,-1 0-15,1 0 0,-21-20 0,20 20 0,1 0 0,-1 0 0,1 0 0,-1 0 0,1 0 16,-1 0-16,1-21 0,0 21 0,-1 0 0,1 0 0,-1 0 0,1 0 16,-1 0-16,1 0 0,-1 0 0,1 0 0,0 0 0,-1 0 0,1 0 0,-1 0 15,1 0-15,-1 0 0,1 0 0,-1 0 0,1 0 0,-1 0 0,1 0 0,0 0 16,-1 0-16,1 0 0,-1 0 0,1 0 0,-1 0 0,1 0 0,-1 0 15,1 0-15,0 0 0,-1 0 0,1 0 0,-1 0 0,1 0 16,-1 0-16,1 0 0,-1 0 0,1 0 0,-1 0 16,1 0-16,0 0 0,-1 0 0,1 0 0,-1 0 15,1 0-15,-1 0 0,1 0 0,-1 0 0,1 0 16,0 0-16,-1 0 0,1 0 0,-1 0 0,1 0 16,-1 0-16,1 0 0,-1 0 0,1 0 0,-1 0 0,1 0 0,0 0 15,-21-20-15,20 20 0,1 0 0,-1 0 0,1 0 0,-1 0 16,1 0-16,-1 0 0,1 0 0,0 0 0,-1 0 15,1 0-15,-1 0 63,1 0-47,-21-21-16,20 21 0,1 0 0,-1 0 15,1 0-15,-1 0 0,1 0 0,0 0 16,-1 0-16,1 0 0,-1 0 0,1 0 0,-1 0 15,1 0-15,-1 0 16,1 0 15,0 0-31,-1 0 0,1 0 16,-1 0-16,1 0 0,-1 0 0,1 0 16,-1 0-16,1 0 0,-1 0 0,1 0 0,0 0 15,-1 0-15,1 0 0,-1 0 0,1 0 0,-1 0 16,1 0-16,-1 0 15,1 0 1,0 0 0,-1 0-16,1 0 0,-1 0 15,1 0-15,-1 0 0,-20 21 0,21-21 0,-1 0 16,1 0-16,-1 0 0,1 0 0,0 0 16,-1 0-16,1 0 0,-1 0 15,1 0-15,-1 0 16,1 0 15,-1 0-31,1 0 16,0 0-16,-1 0 15,1 0 1,-1 0 0,1 0-16</inkml:trace>
</inkml:ink>
</file>

<file path=ppt/ink/ink2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12.788"/>
    </inkml:context>
    <inkml:brush xml:id="br0">
      <inkml:brushProperty name="width" value="0.05292" units="cm"/>
      <inkml:brushProperty name="height" value="0.05292" units="cm"/>
      <inkml:brushProperty name="color" value="#FF0000"/>
    </inkml:brush>
  </inkml:definitions>
  <inkml:trace contextRef="#ctx0" brushRef="#br0">1336 1686 0,'0'21'109,"0"-1"-109,0 1 16,0-1-16,0 1 0,0-1 15,0 1-15,0-1 0,0 1 0,0 0 0,0-1 16,0 1-16,0-1 0,0 1 0,0-1 16,0 1-16,0-1 0,0 1 0,0 0 0,0-1 15,0 1-15,20-1 0,-20 1 0,0-1 0,0 1 16,0 0-16,0-1 0,0 1 0,0-1 0,0 1 0,0-1 16,0 1-16,21-1 0,-21 1 0,0 0 0,0-1 0,0 1 15,0-1-15,0 1 0,0-1 0,0 1 0,0-1 0,0 1 16,0 0-16,0-1 0,0 1 0,0-1 0,21-20 0,-21 21 0,0-1 15,0 1-15,0-1 0,0 1 0,0 0 0,0-1 0,0 1 0,0-1 0,0 1 16,20-1-16,-20 1 0,0-1 0,0 1 0,0 0 0,0-1 0,0 1 16,0-1-16,21 1 0,-21-1 0,0 1 0,0-1 0,0 1 0,0 0 0,0-1 0,0 1 15,20-1-15,-20 1 0,0-1 0,0 1 0,0 0 0,0-1 0,0 1 16,0-1-16,21-20 0,-21 21 0,0-1 0,0 1 0,0-1 0,0 1 0,0 0 0,0-1 16,0 1-16,0-1 0,0 1 0,0-1 0,0 1 0,0-1 0,0 1 15,0 0-15,0-1 0,20-20 0,-20 21 0,0-1 0,0 1 0,0-1 0,0 1 16,0-1-16,0 1 0,0 0 0,0-1 0,0 1 0,0-1 15,0 1-15,0-1 0,0 1 0,0-1 0,0 1 0,0 0 16,0-1-16,0 1 0,0-1 0,0 1 0,0-1 0,0 1 0,0-1 16,0 1-16,0 0 0,0-1 0,0 1 0,0-1 0,0 1 0,0-1 15,0 1-15,0-1 0,0 1 0,0 0 0,0-1 0,0 1 0,-20-21 0,20 20 0,0 1 16,0-1-16,0 1 0,0 0 0,0-1 0,0 1 0,0-1 0,0 1 0,-21-21 0,21 20 0,0 1 0,0 20 0,0-20 16,-20-21-16,20 20 0,0 1 0,0-1 0,0 1 0,-21-21 0,21 20 0,0 1 0,0-1 0,-20 1 0,20 0 0,0-1 0,0 1 0,-21-1 15,21 1-15,0-1 0,0 1 0,-21-1 0,21 1 0,0 0 0,-20-1 0,20 21 0,-21-20 0,21-1 0,0 1 0,-20-1 0,20 1 0,0 0 16,0-1-16,-21 1 0,21-1 0,0 1 0,0-1 0,0 1 0,-20-1 0,20 1 0,0 0 0,0-1 0,-21 1 0,21-1 0,0 1 0,0-1 0,0 1 15,-20 0-15,20-1 0,0 1 0,0-1 0,0 1 0,-21-1 0,21 1 0,0-1 0,0 1 0,0 0 0,0-1 0,-21 1 0,21-1 0,0 1 0,0-1 16,0 1-16,0-1 0,-20 1 0,20 0 0,0-1 0,0 1 0,0-1 0,0 1 0,0-1 0,-21 1 0,21-1 0,0 1 0,0 0 0,0-1 16,0 1-16,0-1 0,0 1 0,0-1 0,0 1 0,0-1 0,0 1 0,0 0 0,0-1 0,-20 1 0,20 20 0,0-21 0,0 1 0,0-1 15,0 1-15,-21 0 0,21-1 0,0 1 0,0-1 0,0 1 0,0-1 0,0 1 0,0-1 0,0 1 0,0 0 0,0-1 0,0 1 0,0-1 16,0 1-16,0-1 0,0 1 0,0 0 0,0-1 0,0 1 0,0-1 0,0 1 0,0-1 16,0 1-16,0-1 0,0 1 0,0 0 0,0-1 0,0 1 0,0-1 0,0 1 0,0-1 0,0 1 15,0-1-15,0 1 0,0 0 0,0-1 0,0 1 0,0-1 16,0 1-16,0-1 0,0 1 0,0-1 0,0 1 15,0 0-15,0-1 0,0 1 0,0-1 0,0 1 16,0-1-16,0 1 0,0-1 16,0 1-16,0 0 0,0-1 15,0 1-15,0-1 0,0 1 16,0-1-16,0 1 0,0-1 16,0 1-16,0 0 0,0-1 15,0 1-15,0-1 0,21-20 0,-21 21 0,0-1 16,0 1-16,0 0 0,0-1 0,0 1 0,0-1 15,0 1-15,20-1 0,-20 1 0,0-1 0,0 1 16,0 0-16,0-1 0,0 1 0,0-1 0,0 1 16,0-1-16,0 1 0,0-1 0,0 1 0,0 0 15,0-1-15,0 1 0,0-1 0,0 1 0,0-1 0,0 1 0,0-1 16,0 1-16,0 0 0,0-1 0,0 1 0,0-1 0,0 1 16,0-1-16,0 1 0,0-1 0,0 1 0,0 0 0,0-1 0,0 1 0,0-1 15,0 1-15,21-21 0,-21 20 0,0 1 0,0-1 0,0 1 0,0 0 0,0-1 0,0 1 0,0-1 16,0 1-16,0-1 0,0 1 0,0-1 0,0 1 0,20 0 0,-20-1 0,0 1 0,0-1 0,0 1 0,0-1 15,0 1-15,0 0 0,0-1 0,0 1 0,21-1 0,-21 1 0,0-1 0,0 1 0,0-1 0,0 1 16,0 0-16,0-1 0,0 1 0,0-1 0,0 1 0,0-1 0,21 1 0,-21-1 0,0 1 16,0 0-16,0-1 0,0 1 0,0-1 0,0 1 0,0-1 0,20-20 0,-20 21 0,0-1 15,0 1-15,0 0 0,0-1 0,0 1 0,0-1 0,0 1 16,21-21-16,-21 20 0,0 1 0,0-1 0,0 1 0,0 0 16,0-1-16,0 1 15,0-1-15,0 1 0,0-1 16,0 1-1,0-1-15,0 1 16,0 0-16,0-1 16,0 1-1,0-1 17,0 1-17,0-1-15,0 1 16,0 0-1,0-1-15,0 1 0,0-1 16,20-20 15</inkml:trace>
</inkml:ink>
</file>

<file path=ppt/ink/ink2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19.086"/>
    </inkml:context>
    <inkml:brush xml:id="br0">
      <inkml:brushProperty name="width" value="0.05292" units="cm"/>
      <inkml:brushProperty name="height" value="0.05292" units="cm"/>
      <inkml:brushProperty name="color" value="#FF0000"/>
    </inkml:brush>
  </inkml:definitions>
  <inkml:trace contextRef="#ctx0" brushRef="#br0">1110 3290 0,'20'0'31,"1"0"-15,-21 20-1,20-20-15,1 0 16,-21 21-16,21-1 16,-21 1-16,20-21 0,-20 20 0,21-20 15,-21 21-15,20-21 0,-20 20 0,21-20 0,-21 21 16,20-21-16,-20 21 0,21-21 0,-21 20 0,20-20 15,-20 21-15,21-21 0,-21 20 0,21-20 0,-21 21 16,20-21-16,-20 20 0,21-20 16,-21 21-1,20-21-15</inkml:trace>
  <inkml:trace contextRef="#ctx0" brushRef="#br0" timeOffset="768.44">1459 3269 0,'0'21'31,"0"-1"-31,21-20 16,-21 21-16,0-1 0,20-20 15,-20 21-15,0-1 0,21-20 0,-21 21 0,20-21 0,-20 20 16,21-20-16,-21 21 0,20-21 0,-20 21 0,0-1 0,21-20 16,-21 21-16,21-21 0,-21 20 0,20-20 0,1 0 0,-21 21 0,20-21 15,-20 20-15,0 1 0,21-21 0,-21 20 0,20-20 0,1 0 16,-21 21-16,20-21 15,-20 21-15,0-1 16,0 1 0,0-1-1,0 1 1,-20-21-16,20 20 0,-21-20 16,21 21-16,-20-21 0,-1 0 15,21 20-15,-20-20 0,-1 0 16,21 21-16,-20-21 0,-1 0 0,0 0 15,1 0-15,20 21 0,-21-21 0,1 0 0,-1 0 16,1 0-16,-1 0 0,1 0 0,-1 0 16,21 20-16,-20-20 0,-1 0 0,0 0 0,1 0 15,-1 0-15,1 0 0,-1 0 16,1 0 0,-1 0-1,1 0-15</inkml:trace>
  <inkml:trace contextRef="#ctx0" brushRef="#br0" timeOffset="2512.85">6823 2364 0,'0'21'78,"20"-21"-78,1 0 0,-1 0 0,-20 21 15,21-21-15,0 0 0,-1 0 0,1 0 0,-21 20 0,20-20 0,1 0 0,-1 0 0,1 0 16,-1 0-16,1 0 0,-1 0 0,1 21 0,0-21 0,-1 0 0,1 0 0,-1 0 16,1 0-16,-1 0 0,1 0 0,-1 0 0,1 0 0,0 0 0,-1 0 0,1 0 0,-1 0 15,1 0-15,-1 0 0,1 0 0,-1 0 0,1 0 0,-1 0 0,1 0 0,0 0 0,-1 0 0,1 0 0,-1 0 0,1 0 0,-1 0 0,1 0 16,-1 0-16,1 0 0,0 0 0,-1 0 0,1 0 0,-1 0 0,1 0 0,-1 0 0,1 0 0,-1 0 0,1 0 0,20 0 15,-20 0-15,-1 0 0,1 0 0,-1 0 0,1 0 0,-1 0 0,1 0 0,-1 0 0,1 0 0,0 0 0,-1 0 0,1 0 0,-1 0 16,1 0-16,-1 0 0,1 0 0,-1 0 0,1 0 0,-1 0 0,1 0 0,0 0 0,-1 0 0,1 0 16,-1 0-16,1 0 0,-1 0 0,1 0 0,-1 0 0,1 0 0,0 0 0,-1 0 0,1 0 0,-1 0 15,1 0-15,-1 0 0,1 0 0,-1 0 0,1 0 0,-1 0 0,1 0 16,0 0-16,-1 0 0,1 0 0,-1 0 0,1 0 0,-1 0 16,1 0-16,-1 0 0,1 0 0,0 0 0,-1 0 0,1 0 15,-1 0-15,1 0 0,-1 0 0,1 0 16,-1 0-16,1 0 0,0 0 0,-1 0 0,1 0 15,-1 0-15,1 0 0,-1 0 0,1 0 0,-1 0 16,1 0-16,-1 0 0,1 0 0,0 0 0,-1 0 16,1 0-16,-1 0 0,1 0 0,-1 0 0,1 0 0,-1 0 0,1 0 15,0 0-15,-1 0 0,1 0 0,-1 0 0,1 0 0,-1 0 16,1 0-16,-1 0 0,1 0 0,-1 0 0,1 0 0,0 0 16,-1 0-16,1 0 0,-1 0 0,1 0 0,-1 0 0,1 0 0,-1 0 15,1 0-15,0 0 0,-1 0 0,1 0 0,-1 0 16,1 0-16,-1 0 0,1 0 0,-1 0 0,1 0 0,-1 0 15,1 0-15,0 0 0,-21 20 0,20-20 0,1 0 0,-1 0 16,1 0-16,-1 0 0,1 0 0,-1 0 16,1 0-16,0 0 0,-1 0 0,-20 21 0,21-21 0,-1 0 15,1 0-15,-1 0 0,1 0 0,-1 0 0,1 0 16,-1 0-16,1 0 0,0 0 0,-1 0 0,-20 20 16,21-20-16,-1 0 0,1 0 0,-1 0 0,1 0 0,-1 0 15,1 0-15,0 0 0,-1 0 0,1 0 16,-1 0-16,1 0 0,-1 0 0,1 0 15,-1 0-15,1 0 16,-1 0 15</inkml:trace>
</inkml:ink>
</file>

<file path=ppt/ink/ink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2:17.299"/>
    </inkml:context>
    <inkml:brush xml:id="br0">
      <inkml:brushProperty name="width" value="0.05292" units="cm"/>
      <inkml:brushProperty name="height" value="0.05292" units="cm"/>
      <inkml:brushProperty name="color" value="#FF0000"/>
    </inkml:brush>
  </inkml:definitions>
  <inkml:trace contextRef="#ctx0" brushRef="#br0">4994 2919 0,'0'21'31,"0"0"-16,0-1-15,0 1 0,0-1 16,0 1-16,0-1 0,0 1 16,0-1-16,0 1 0,0 0 15,0-1-15,0 1 0,0-1 16,0 1-16,0-1 16,0 1-16,0 0 0,0-1 15,0 1-15,0-1 16,20-20-16,-20 21 0,0-1 0,0 1 0,21-21 15,-21 20-15,0 1 0,0 0 0,20-21 0,-20 20 0,0 1 16,0-1-16,0 1 0,21-21 16,-21 20-16,0 1 0,0-1 15,0 1-15,21-21 16,-21 21-16,0-1 16,0 1-16,0-1 15,0 1-15,0-1 16,0 1-1,0-1-15,0 1 16,0 0 0,0-1-1,20-20 63,1 0-78,-1 0 0,1 0 16,-1 0-16,1 0 0,-1 0 0,1 0 16,0 0-16,-1 0 0,1 0 0,-1 0 0,1 0 0,-1 0 0,1 0 0,-1 0 15,1 0-15,-1 0 0,1 0 0,0 0 0,-1 0 0,1 0 0,-1 0 0,1 0 0,-1-20 0,1 20 0,-1 0 0,1 0 0,0 0 0,-1 0 16,1 0-16,-1 0 0,1 0 0,-1 0 0,21 0 0,-20 0 0,-1 0 0,1 0 0,0 0 0,-1 0 0,1 0 0,-1 0 0,1 0 0,-1 0 0,1 0 16,-1 0-16,1 0 0,0 0 0,-1 0 0,1 0 0,-1 0 0,1 0 0,-1 0 0,1 0 0,-1 0 15,1 0-15,-1 0 0,1-21 0,0 21 0,-1 0 0,1 0 0,-1 0 16,1 0-16,-1 0 15,1 0-15,-21-21 0,20 21 16,1 0-16,0 0 0,-1 0 0,1 0 0,-1 0 16,1 0-16,-1 0 0,1 0 0,-1 0 0,1 0 0,-1 0 0,1 0 0,0 0 15,-1 0-15,1 0 0,-1 0 0,1 0 0,-1 0 0,1 0 0,-1 0 0,1 0 0,0 0 0,-1 0 0,1 0 0,-1 0 16,1 0-16,-1 0 0,1 0 0,-1 0 0,1 0 0,-1 0 0,1 21 0,0-21 0,-1 0 0,1 0 16,-1 0-16,1 0 0,-1 0 0,1 0 0,-1 0 0,1 0 0,0 0 0,-1 0 15,1 0-15,-1 0 31,1 0-15,-1 0-16,1 0 0,-1 0 16,1 0-16,-1 0 0,-20-21 0,21 21 0,0 0 15,-1 0-15,1 0 0,-1-20 0,1 20 16</inkml:trace>
  <inkml:trace contextRef="#ctx0" brushRef="#br0" timeOffset="17043.16">3185 4729 0,'21'0'78,"0"0"-62,-1 0-1,1 0-15,-1 0 16,1 0-16,-1 0 0,1 0 0,-1 0 15,1 0-15,-1 0 0,1 0 0,0 0 0,-1 0 0,1 0 16,-1 0-16,1 0 0,-1 0 0,1 0 0,-1 0 0,1 0 0,0 0 16,-1 0-16,1 0 0,-1 0 0,1 0 15,-1 0-15,1 0 0,-1 0 47,1 0-31,-1 0-16,1 0 0,0 0 0,-1 0 15,1 0-15,-1 0 0,1 0 0,-1 0 16,1 0-16,-1 0 0,1 0 0,0 0 0,-1 0 16,1 0-16,-1 0 15,1 0-15,-1 0 16,1 0 0,-1 0-16,1 0 15,-1 0-15,1 0 0,0 0 16,-1 0-16,1 0 0,-1 0 15,1 0-15,-1 0 0,1 0 16,-1 0 0,1 0-16,0 0 15,-1 0-15,1 0 16,-1 0-16,1 0 0,-1 0 0,1 0 16,-1 0-16,1 0 0,-1 0 0,1 0 15,0 0-15,-1 0 0,1 0 16,-1 0-16,1 0 47,-1 0-47,1 0 15,-1 0-15,1 0 16,0 0-16,-1 0 0,1 0 16,-1 0-16,1 0 15,-1 0 16,1 0-15,-1 0-16,1 0 16,-1 0-16,1 0 15,0 0 1</inkml:trace>
  <inkml:trace contextRef="#ctx0" brushRef="#br0" timeOffset="27815.19">9207 4708 0,'0'21'47,"0"-1"-32,0 1 1,0-1-16,0 1 16,0-1-16,0 1 0,0-1 15,0 1-15,0 0 0,0-1 0,0 1 16,0-1-16,0 1 0,-21-21 0,21 20 0,0 1 15,0-1-15,0 1 0,0 0 16,0-1-16,0 1 0,0-1 16,0 1-16,0-1 15,0 1-15,0-1 16,0 1 0,0 0 15,0-1-16,0 1 17,21-21 108,-1 0-140,1 0 0,-1 0 0,1 0 0,-1 0 16,1 0-16,-1 0 0,1 0 0,0 0 0,-1 0 0,1 0 0,-1 0 16,1 0-16,-1 0 0,1 0 0,-1 0 0,1 0 0,0 0 0,-1 0 0,1 0 15,-1 0-15,1 0 0,-1 0 0,1 0 0,-1 0 0,1 0 0,-1 0 0,1 0 0,0 0 16,-1 0-16,1 0 0,-1 0 0,1 0 0,-1 0 0,1 0 0,-1 0 0,1 0 15,0 0-15,-1 0 0,1 0 0,-1 0 0,1 0 0,-1 0 0,1 0 16,-1 0-16,1 0 0,-1 0 0,1 0 0,0 0 0,-1 0 0,1 0 16,-1 0-16,1 0 0,-1 0 15,1 0-15,-1 0 0,1 0 16,0 0-16,-1 0 0,1 0 16,-1 0-16,1 0 0,-1 0 0,1 0 0,-1 0 0,1 0 15,-1 0-15,1 0 0,0 0 0,-1 0 0,1 0 16,-1 0-16,1 0 0,-1 0 0,1 0 0,-1 0 0,1 0 0,0 0 0,-1 0 15,1 0-15,-1 0 0,1 0 0,-1 0 0,1 0 0,-1 0 0,1 0 16,-1 0-16,1 0 0,0 0 0,-1 0 0,1 0 0,-1 0 16,1 0-16,-1 0 0,1 0 15,-1 0-15,1 0 0,0 0 0,-1 0 0,1 0 16,-1 0-16,1 0 0,-1 0 0,1 0 0,-1 0 16,1 0-16,-1 0 0,1 0 0,0 0 0,-1 0 0,1 0 0,-1 0 15,1 0-15,-21 20 0,20-20 0,1 0 0,-1 0 0,1 0 0,0 0 0,-1 0 0,1 0 0,-1 0 16,1 0-16,-1 0 0,1 0 0,-1 0 0,1 0 0,-1 0 0,1 0 0,0 0 0,-1 0 0,1 0 15,-1 0-15,1 0 0,-1 0 0,1 0 0,-1 0 0,1 0 0,0 0 0,-1 0 16,1 0-16,-1 0 0,1 0 0,-1 0 0,1 0 0,-1 0 16,1 0-16,-1 0 0,1 0 0,0 0 0,-1 0 15,1 0-15,-1 0 0,1 0 0,-1 0 16,1 0-16,-1 0 0,1 0 0,0 0 16,-1 0-16,1 0 0,-1 0 15,1 0-15,-1 0 0,1 0 0,-1 0 16,1 0-16,-1 0 0,1 0 0,0 0 15,-1 0-15,1 0 16,-1 0-16,1 0 16,-1 0-16,1 0 15,-1 0-15,1 0 0,0 0 0,-1 0 16,1 0-16,-1 0 0,1 0 0,-1 0 0,-20-20 16,21 20-16,-1 0 0,1 0 0,-1 0 15,1 0-15,-21-21 0,21 21 16,-1 0-1,1 0 1,-1-20-16,1 20 16,-1 0-16,1 0 0,-1 0 15,-20-21-15,21 21 0,0 0 0,-1 0 16,-20-21 171,0 1-187,0-1 16,0 1-16,21 20 0,-21-21 0,0 1 16,0-1-16,0 1 15,20 20-15,-20-21 0,0 0 0,0 1 16,0-1-16,0 1 0,0-1 16,21 21-16,-21-20 0,0-1 0,0 1 15,0-1-15,0 0 0,0 1 16,0-1-16,0 1 15,0-1 1,0 1-16,-21 20 16,21-21-1,-20 21 48,-1 0-63,21-20 0,-20 20 15,-1 0-15,0 0 0,1 0 0,-1 0 16,1 0-16,-1 0 0,21-21 0,-20 21 0,-1 0 0,1 0 0,-1 0 16,0 0-16,1 0 0,-1 0 0,1 0 0,-1 0 0,1 0 0,-1 0 15,1 0-15,-1 0 0,1 0 0,-1 0 0,0 0 0,1 0 0,20-21 0,-21 21 0,1 0 0,-1 0 0,1 0 0,-1 0 16,1 0-16,-1 0 0,0 0 0,1 0 0,-1 0 0,1 0 0,-1 0 0,1 0 0,-1 0 16,1 0-16,-1 0 0,1 0 0,-1 0 0,0 0 0,1 0 0,-1 0 0,1 0 15,-1 0-15,1 0 0,-1 0 0,1 0 0,-1 0 0,0 0 0,1 0 0,-1 0 0,1 0 0,-1 0 16,1 0-16,-1 0 0,1 0 0,-1 0 0,1 0 0,-1 0 0,0 0 0,1 0 0,-1 0 0,1 0 15,-1 0-15,1 0 0,-1 0 0,1 0 0,-1 0 0,0 0 0,1 0 0,-1 0 0,1 0 0,-1 0 0,1 0 16,-1 0-16,1 0 0,-1 0 0,1 0 0,-1 0 0,0 0 0,1 0 0,-1 0 0,1 0 0,-1 0 16,1 0-16,-1 0 0,1 0 0,-1 0 0,21-20 0,-21 20 0,1 0 15,-1 0-15,1 0 0,-1 0 0,21-21 0,-20 21 0,-1 0 0,1 0 16,-1 0-16,21-20 0,-20 20 0,-1 0 0,0 0 0,1 0 0,-1 0 0,1 0 16,-1 0-16,1 0 0,20-21 0,-21 21 0,1 0 0,-1 0 0,0 0 0,1 0 0,-1 0 0,1 0 0,-1 0 15,21-20-15,-20 20 0,-1 0 0,1 0 0,-1 0 0,1 0 0,-1 0 0,0 0 0,1 0 0,-1 0 0,1 0 0,-1 0 0,1 0 0,-1 0 16,1 0-16,-1 0 0,0 0 0,1 0 0,-1 0 0,1 0 0,-1 0 0,1 0 0,-1 0 0,1 0 0,-1 0 15,1 0-15,-1 0 0,0 0 0,1 0 0,-1 0 0,1 0 0,-1 0 0,1 0 0,-1 0 16,1 0-16,-1 0 0,0 0 0,1 0 0,-1 0 0,1 0 16,20 20-16,-21-20 0,1 0 15,-1 0-15,1 0 0,-1 0 0,1 0 16,-1 0-16,0 0 0,1 0 0,20 21 0,-21-21 0,1 0 16,-1 0-16,1 0 0,-1 0 0,1 0 0,-1 0 0,0 0 0,1 20 0,-1-20 15,1 0-15,-1 0 0,1 0 0,-1 0 0,1 0 0,-1 0 0,21 21 16,-20-21-16,-1 0 0,0 0 0,1 0 0,-1 0 15,1 0-15,-1 0 16,1 0 0,-1 0-16,1 0 0,-1 0 15,0 0-15,1 0 0,-1 0 0,1 0 0,-1 0 16,1 0-16,-1 0 0,1 0 0,-1 0 0,21 20 0,-20-20 16,-1 0-16,0 0 0,1 0 0</inkml:trace>
  <inkml:trace contextRef="#ctx0" brushRef="#br0" timeOffset="31935.89">12967 5057 0,'0'-20'47,"21"20"-47,-1 0 16,1 0-16,-1 0 0,1 0 0,0 0 0,-1 0 0,1 0 0,-1 0 15,1 0-15,-1 0 0,1 0 0,-1 0 0,1 0 0,0 0 0,-1 0 0,1 0 16,-1 0-16,1 0 0,-1 0 0,1 0 0,-1 0 0,1 0 0,-1 0 0,1 0 0,0 0 16,-1 0-16,1 0 0,-1 0 0,1 0 0,-1 0 0,1 0 0,-1 20 0,1-20 0,0 0 0,-1 0 15,1 0-15,-1 0 0,1 21 0,-1-21 0,1 0 0,-1 0 0,1 0 0,-1 0 0,1 0 0,0 0 16,-1 0-16,1 0 0,-1 0 0,1 0 0,-1 0 0,1 0 0,-1 0 0,1 0 15,0 0-15,-1 0 0,1 0 0,-1 0 0,1 0 0,-1 0 16,1 0-16,-1 0 0,1 0 0,-1 0 0,1 0 16,0 0-16,-1 0 0,1 0 15,-1 0-15,1 0 0,-1 0 0,1 0 16,-1 0-16,1 0 0,0 0 16,-1 0-16,1 0 0,-1 0 15,-20-21-15,21 21 0,-1 0 16,1 0-1,-1 0 1,1 0 0,-1 0-1,1 0 1</inkml:trace>
  <inkml:trace contextRef="#ctx0" brushRef="#br0" timeOffset="33017.96">14570 4811 0,'21'0'47,"-1"0"-47,-20 20 0,21-20 0,-1 0 0,-20 21 0,21-1 15,-1-20-15,-20 21 0,21-21 0,-21 21 0,21-21 0,-1 0 0,-20 20 16,21-20-16,-21 21 0,20-21 0,-20 20 0,21-20 0,-21 21 0,20-21 0,-20 20 0,21-20 0,-1 0 16,-20 21-16,21-21 0,-21 20 0,21-20 0,-1 0 0,-20 21 15,21-21-15,-1 0 0,-20 21 0,21-21 16,-1 0-16,1 0 0,-21 20 94,-21-20-63,1 0-31,-1 0 15,1 0-15,-1 0 0,1 0 16,-1 0-16,0 0 0,21 21 0,-20-21 0,-1 0 16,1 0-16,20 20 0,-21-20 0,1 0 0,-1 0 15,21 21-15,-20-21 0,-1 0 0,21 20 0,-21-20 0,1 0 16,20 21 0,-21-21-16,1 0 15,-1 0 1,1 0-1,20 20-15,-21-20 16,21 21 47</inkml:trace>
  <inkml:trace contextRef="#ctx0" brushRef="#br0" timeOffset="45403.55">16050 9375 0,'0'20'78,"0"1"-78,0-1 0,0 1 0,0-1 16,0 1-16,0-1 0,0 1 15,0 0-15,0-1 0,0 1 0,0-1 0,0 1 16,0-1-16,0 1 0,0-1 16,0 1-16,0 0 0,0-1 15,0 1-15,0-1 0,0 1 16,0-1 0,20-20-16,-20 21 0,0-1 15,0 1-15,0 0 16,0-1-16,0 1 15,0-1-15,0 1 16,21-21-16,-21 20 0,0 1 16,0-1-16,0 1 0,0 0 15,0-1-15,0 1 16,0-1 0,20-20 15,1 0 16,0 0-47,-1 0 15,1 0-15,-1 0 0,1 0 0,-1 21 0,1-21 16,-1 0-16,1 0 0,0 0 0,-1 0 0,1 0 16,-1 0-16,1 0 0,-1 0 0,1 0 15,-1 0-15,1 0 16,-1 0-1,1 0-15,0 0 16,-1 0-16,1 0 0,-1 0 0,1 0 16,-1 0-16,1 0 0,-1 0 0,1 0 0,0 0 0,-1 0 0,1 0 15,-1 0-15,1 0 0,-21-21 0,20 21 0,1 0 0,-1 0 0,1 0 0,-1 0 16,1 0-16,0 0 0,-1 0 0,1 0 0,-1 0 0,-20-20 0,21 20 0,-1 0 16,1 0-16,-1 0 0,1 0 0,0 0 0,-1 0 0,1 0 15,-1 0-15,1 0 0,-1 0 0,1 0 0,-1 0 16,1 0-16,-1 0 0,1 0 0,0 0 0,-1 0 0,1 0 15,-1 0-15,1 0 0,-1 0 0,1 0 0,-1 0 0,1 0 0,0 0 16,-1 0-16,1 0 0,-1 0 0,1 0 0,-1 0 0,1 0 0,-1 0 0,1 0 16,-1 0-16,1 0 0,0 0 0,-1 0 0,1 0 0,-1 0 15,1 0-15,-1 0 0,1 0 0,-1 0 0,1 0 0,0 0 16,-1 0-16,1 0 0,-1 0 0,1 0 0,-1 0 16,1 0-16,-1 0 0,1 0 0,-1 0 0,1 0 0,0 0 0,-1 0 15,1 0-15,-1 0 0,1 0 0,-1 0 0,1 0 0,-1 0 0,1 0 0,0 0 16,-1-21-16,1 21 0,-1 0 0,1 0 0,-1 0 0,1 0 0,-1 0 0,1 0 15,-1 0-15,1 0 0,0 0 0,-1 0 0,1 0 0,-1 0 0,1-20 0,-1 20 0,1 0 0,-1 0 16,1 0-16,0 0 0,-1 0 0,1 0 0,-1 0 0,1 0 16,-1 0-16,1 0 15,-21-21-15,20 21 16,1 0-16,-1 0 16,1 0-16,0 0 0,-1 0 0,1 0 15,-1 0-15,1 0 0,-1 0 0,1 0 0,-1 0 16,1 0-16,0 0 0,-1 0 0,1 0 0,-1 0 15,1 0-15,-1 0 0,1 0 16,-1 0-16,1 0 0,-1 0 16,1 0-16,-21-21 0,21 21 15,-1 0-15,1 0 0,-1 0 0,1 0 0,-1 0 16,-20-20-16,21 20 0,-1 0 0,1 0 0,0 0 16,-1 0-16,1 0 0,-1 0 0,1 0 0,-1 0 15,-20-21-15,21 21 0,-1 0 0,1 0 0,-1 0 16,1 0-16,0 0 0,-1 0 0,1 0 15,-1 0-15,1 0 0,-1 0 16,1 0-16,-1 0 0,1 0 16,0 0-16,-1 0 0,1 0 15,-1 0-15,1 0 0,-1 0 0,1 0 16,-1 0-16,1 0 0,-1 0 0,1 0 16,0 0-16,-1 0 15,1 0-15,-1 0 0,1 0 0,-1 0 16,1 0-16,-1 0 0,1 0 0,0 0 0,-21 21 0,20-21 0,1 0 15,-1 0-15,1 0 0,-1 0 0,1 0 0,-21 20 0,20-20 0,1 0 0,-1 0 0,1 0 16,0 0-16,-1 0 0,1 0 0,-21 21 0,20-21 0,1 0 0,-1 0 0,1 0 0,-1 0 16,1 0-16,0 0 0,-42 0 140,21-21-124,-21 21-16,1 0 0,20-20 0,-21 20 0,1 0 0,-1 0 16,1 0-16,-1 0 0,1 0 0,-1 0 0,0 0 15,1 0-15,-1 0 16,21-21 78,21 21-79</inkml:trace>
  <inkml:trace contextRef="#ctx0" brushRef="#br0" timeOffset="46945.05">16029 9272 0,'21'0'16,"-21"20"-16,20-20 15,1 0-15,-1 0 0,1 0 0,0 0 0,-1 0 0,1 0 16,-1 0-16,1 0 0,-1 0 0,1 0 0,-1 0 0,1 0 0,0 0 0,-1 0 0,1 0 0,-1 0 0,1 0 0,-1 0 0,21 0 15,-20 0-15,-1 0 0,22 0 0,-22 0 0,21 0 0,-20 0 0,-1 0 0,21 0 0,-20 0 0,20 0 0,0 0 0,-20 0 0,-1 0 0,21 0 0,0 0 0,-20 0 16,20 0-16,0 0 0,0 0 0,-20 0 0,20 0 0,0 0 0,-20 0 0,20 0 0,0 0 0,-21 0 0,21 0 0,-20 0 0,20 0 0,-20 0 0,20 0 16,-21 0-16,1 0 0,41 0 0,-42 0 0,21 0 0,-20 0 0,-1 0 0,1 0 0,-1 0 0,21 0 0,-20 0 0,0 0 0,20 0 0,-21 0 0,1 0 0,-1 0 15,1 0-15,-1 0 0,1 0 0,0 0 0,20 0 0,-21 0 0,1 0 0,-1 0 0,1 0 0,-1 0 0,1 0 0,-1 0 0,1 0 0,0 0 16,-1 0-16,1 0 0,-1 0 0,1 0 0,-1 0 0,1 0 0,-1 0 0,1 0 0,0 0 0,-1 0 16,1 0-16,-1 0 0,1 0 0,-1 0 0,1 0 0,-1 0 0,1 0 0,-1 0 0,1 0 0,0 0 15,-1 0-15,1 0 0,-1 0 0,1 0 0,-1 0 0,1 0 0,-1 0 0,1 0 0,0 0 0,-1 0 0,1 0 0,-1 0 0,1 0 16,-1 0-16,1 0 0,-1 0 0,1 0 0,-1 0 0,1 0 0,0 0 0,-1 0 0,21 0 0,-20 0 0,-1 0 0,1 0 0,-1 0 15,1 0-15,0-20 0,-1 20 0,1 0 0,-1 0 0,1 0 0,-1 0 0,1 0 0,-1 0 0,1 0 0,-1 0 0,1 0 16,0 0-16,-1 0 0,1-21 0,-1 21 0,1 0 0,-1 0 0,1 0 0,-1 0 0,1 0 16,0 0-16,-1 0 0,1 0 0,-1 0 0,1 0 0,-1 0 0,1 0 15,-1 0-15,1 0 0,-1 0 0,1 0 0,0 0 0,-1 0 16,1 0-16,-1 0 0,1 0 0,-1 0 16,1 0-16,-1 0 0,1 0 0,0 0 15,-1 0-15,1 0 0,-1 0 0,1 0 0,-1 0 0,1 0 0,-1-20 16,1 20-16,-1 0 0,1 0 0,0 0 0,-1 0 15,1 0-15,-1 0 0,1 0 0,-1 0 16,1 0-16,-1 0 0,-20-21 0,21 21 0,0 0 16,-1 0-16,1 0 0,-1 0 0,1-20 15,-1 20-15,-20 20 157,0 1-157,0-1 15,0 1-15,0-1 0,0 1 0,-20-21 0,20 20 0,0 1 0,0 0 16,0-1-16,0 1 0,-21-21 0,21 20 0,0 1 15,0-1-15,-20-20 0,20 21 0,0-1 0,0 1 0,-21-21 16,21 21-16,0-1 0,0 1 0,0-1 0,0 1 0,0-1 16,0 1-16,-20-21 0,20 20 0,0 1 0,0 0 15,0-1-15,0 1 0,0-1 16,-21-20-16,21 21 0,0-1 0,0 1 16,0-1-16,0 1 15,-21-21-15,21 21 0,0-1 16,-20-20 15,20 21-15,0-1 15,0 1-15,0-1-1,0 1-15,-21-21 16,21 20-16,0 1 15</inkml:trace>
  <inkml:trace contextRef="#ctx0" brushRef="#br0" timeOffset="53907.07">9371 5201 0,'21'0'62,"-1"0"-46,1 0-16,-1 0 15,1 0-15,-1 0 16,1 0-16,-1 0 0,1 0 16,0 0-16,-1 0 15,1 0-15,-1 0 16,1 0-16,-1 0 16,-20 21-16,21-21 0,-1 0 15,1 0-15,-21 20 16,20-20-16,1 0 0,0 0 15,-1 0 1,1 0-16,-1 0 16</inkml:trace>
  <inkml:trace contextRef="#ctx0" brushRef="#br0" timeOffset="55645.85">9967 5263 0,'21'0'16,"-1"0"-1,1 0-15,-1 0 16,1 0-16,-21-21 0,20 21 0,1 0 16,-1 0-16,1 0 0,-1 0 15,-20-20-15,21 20 0,0 0 16,-1 0-16,1 0 16,-1 0-1,1 0-15,-21-21 16,0 1 109,0-1-125,0 1 15,0-1-15,0 1 16,0-1-16,0 0 16,0 1-16,0-1 15,0 1-15,0-1 16,0 1-16,0-1 0,0 1 16,0-1-1,0 0-15,0 1 31,0-1-15,-21 21 0,21-20-16,0-1 31,-20 21-31,20-20 0,-21 20 16,1 0-16,20-21 15,-21 21-15,21-20 31,-21 20-15,1 0-16,20-21 16,-21 21-16,1 0 0,-1 0 15,21-21-15,-20 21 0,-1 0 0,1 0 0,20-20 0,-21 20 16,1 0-16,-1 0 0,0 0 0,1 0 16,20-21-16,-21 21 0,1 0 0,-1 0 15,1 0-15,-1 0 16,1 0-16,-1 0 15,0 0-15,1 0 16,-1 0-16,1 0 0,-1 0 16,1 0-16,-1 0 0,1 0 0,-1 0 15,1 0-15,-1 0 16,0 0-16,1 0 47,-1 0-47,1 0 15,-1 0-15,1 0 16,-1 0-16,1 0 16,-1 0 15,21 21-15,-21-21-16,21 20 0,-20-20 15,20 21-15,-21-21 0,21 21 0,-20-21 16,20 20-16,-21 1 0,21-1 15,-20-20-15,20 21 0,0-1 0,-21-20 16,21 21-16,0-1 0,0 1 16,0 0-16,-20-21 15,20 20-15,0 1 16,0-1 0,0 1-1,0-1-15,0 1 16,0-1-16,0 1 15,0 0 1,0-1 0,0 1-1,0-1 1,0 1 0,0-1-1,20-20-15,-20 21 0,21-21 16,-21 20-16,20-20 0,1 0 31,-1 0 0,1 0-31,-1 0 16,1 0-16,0 0 16</inkml:trace>
  <inkml:trace contextRef="#ctx0" brushRef="#br0" timeOffset="66200.86">7686 11656 0,'0'21'78,"0"0"-78,0-1 15,0 1 1,0-1 0,0 1-1,0-1 1,0 1-16,0-1 15,-21-20-15,21 21 16,0 0-16,0-1 0,0 1 16,0-1-16,0 1 15,0-1-15,-20 1 0,20-1 16,0 1 46,0 0-46,0-1 0,0 1-16,-21-21 0,21 20 15,0 1-15,0-1 16,0 1-16,-20-21 16,20 20-16,0 1 62,0 0-46,0-1-1,0 1-15,0-1 16,0 1 234,0-1-234,0 1-16</inkml:trace>
  <inkml:trace contextRef="#ctx0" brushRef="#br0" timeOffset="68199.24">10810 12417 0</inkml:trace>
  <inkml:trace contextRef="#ctx0" brushRef="#br0" timeOffset="70072.78">11878 12376 0</inkml:trace>
  <inkml:trace contextRef="#ctx0" brushRef="#br0" timeOffset="70503.72">12865 12355 0</inkml:trace>
  <inkml:trace contextRef="#ctx0" brushRef="#br0" timeOffset="73944.89">13974 12972 0,'-20'0'0,"-1"0"0,21 21 16,-20-21-16,-1 0 0,21 20 15,-21-20-15,1 0 16,-1 0-16,1 0 15,-1 0-15,1 0 16,-1 0-16,1 0 0,-1 0 0,1 0 16,-1 0-16,0 0 0,1 0 0,-1 0 0,1 0 15,-1 0-15,1 0 0,-1 0 0,1 0 0,-1 0 0,0 0 16,1 0-16,-1 0 0,1 0 0,-1 0 0,1 0 0,-1 0 16,1 0-16,-1 0 0,1 0 0,-1 0 0,0 0 0,1 0 0,-1 0 15,1 0-15,-1 0 0,1 0 0,-1 0 0,21-20 0,-20 20 0,-1 0 16,0 0-16,1 0 0,-1 0 0,1 0 0,-1 0 0,1 0 0,-1 0 0,21-21 15,-20 21-15,-1 0 0,1 0 0,-1 0 0,0 0 0,1 0 0,-1 0 16,1 0-16,-1 0 0,1 0 0,-1 0 0,1 0 0,-1 0 0,0 0 0,1 0 16,20-20-16,-21 20 0,1 0 0,-1 0 0,1 0 0,-1 0 15,1 0-15,-1 0 0,1 0 0,-1 0 0,21-21 0,-21 21 0,1 0 0,-1 0 16,1 0-16,-1 0 0,1 0 0,-1 0 0,1 0 16,-1 0-16,21-21 0,-21 21 0,1 0 0,-1 0 0,1 0 15,-1 0-15,1 0 0,-1 0 0,1 0 0,-1 0 0,1 0 16,-1 0-16,0 0 0,1 0 0,-1 0 0,1 0 15,-1 0-15,1 0 0,-1 0 0,1 0 0,-1 0 16,0 0-16,1 0 0,-1 0 0,1 0 16,-1 0-16,1 0 0,-1 0 15,1 0-15,-1 0 16,1 0-16,-1 0 0,0 0 0,1 0 16,-1 0-16,1 0 0,-1 0 0,1 0 15,-1 0-15,1 0 0,-1 0 0,0 0 16,1 0-16,-1 0 0,1 0 15,-1 0-15,1 0 0,20 21 0,-21-21 0,1 0 16,-1 0-16,1 0 0,-1 0 0,0 0 16,1 0-16,-1 0 15,1 0-15,-1 0 0,1 0 16,-1 0-16,1 0 0,-1 0 16,0 0-16,1 0 0,-1 0 15,1 0-15,-1 0 0,1 0 16,-1 0-16,1 0 0,-1 0 15,1 0-15,-1 0 0,0 0 16,1 0-16,-1 0 0,1 0 16,-1 0-16,1 0 0,-1 0 0,1 0 15,-1 0-15,0 0 0,1 0 0,-1 0 16,1 0-16,-1 0 0,1 0 0,-1 0 16,1 0-16,-1 0 15,21 21-15,-20-21 0,-1 0 16,0 0 15,1 0-15,-1 0-1,1 0-15,-1 0 16,1 0 0,-1 0 15,1 0-31</inkml:trace>
  <inkml:trace contextRef="#ctx0" brushRef="#br0" timeOffset="78861.6">16358 12026 0,'21'0'78,"-1"0"-78,-20 21 0,21-21 0,-1 0 16,1 0-16,-1 0 0,-20 21 0,21-21 0,-1 0 0,1 0 15,0 0-15,-21 20 0,20-20 0,1 0 16,-1 0-16,-20 21 0,21-21 15,-1 0-15,1 0 32,-1 0-17,1 0-15</inkml:trace>
  <inkml:trace contextRef="#ctx0" brushRef="#br0" timeOffset="79722.98">16728 11841 0,'0'21'15,"0"0"-15,21-21 16,-21 20-16,20-20 0,-20 21 0,0-1 0,21-20 0,-21 21 0,0-1 16,20-20-16,-20 21 0,21-21 0,-21 20 0,20-20 0,-20 21 0,21-21 15,-1 0-15,-20 21 0,0-1 0,21-20 0,-1 0 0,-20 21 0,21-21 16,0 0-16,-21 20 94,-21-20-63,0 0-31,21 21 16,-20-21-16,-1 0 15,21 20-15,-20-20 0,-1 0 0,21 21 16,-20-21-16,-1 0 0,1 0 15,20 20-15,-21-20 16,1 0 15,20 21-31,-21-21 16,0 0 0,21 21-16,0-1 15,0 1-15,-20-21 16,20 20-16</inkml:trace>
  <inkml:trace contextRef="#ctx0" brushRef="#br0" timeOffset="81740.57">17817 11883 0,'-20'0'15,"20"20"1,0 1-16,0-1 16,0 1-16,0-1 0,-21-20 0,21 21 15,0-1-15,0 1 0,0 0 0,0-1 16,0 1-16,0-1 0,0 1 15,0-1-15,0 1 0,0-1 16,0 1 15</inkml:trace>
  <inkml:trace contextRef="#ctx0" brushRef="#br0" timeOffset="85365.63">7624 13486 0,'21'0'63,"-1"0"-63,1 0 15,-1 0-15,1 0 0,0 0 0,-1 0 16,1 0-16,-1 0 0,1 0 0,-1 0 0,1 0 0,-1 0 16,1 0-16,-1 0 0,1 0 0,0 0 0,-1 0 0,1 0 0,-1 0 15,1 0-15,-1 0 0,1 0 0,-1 0 0,1 0 16,0 0-16,-1 0 0,1 0 0,-1 0 0,1 0 15,-1 0-15,-20-21 0,21 21 0,-1 0 0,1 0 16,-1 0-16,1 0 0,0 0 16,-1 0-16,1 0 15,-1 0 1,1 0-16,-1 0 0,1 0 16,-1 0-16,1 0 15,0 0-15,-1 0 16,1 0-16,-1 0 0,1 0 31,-1 0 0</inkml:trace>
  <inkml:trace contextRef="#ctx0" brushRef="#br0" timeOffset="86877.17">7419 12006 0,'-21'0'15,"1"0"-15,20 20 16,-21-20-16,1 0 0,20 21 16,-21-21-16,0 0 0,21 21 0,-20-21 15,20 20-15,-21-20 0,21 21 16,-20-21-16,20 20 0,-21-20 0,21 21 0,-20-21 0,20 20 15,0 1-15,-21-21 0,21 20 0,0 1 16,0 0-16,-20-21 0,20 20 0,0 1 16,0-1-16,-21-20 0,21 21 0,0-1 0,0 1 15,0-1-15,0 1 0,0 0 0,0-1 0,0 1 16,0-1-16,0 1 0,0-1 0,0 1 16,0 0-16,0-1 0,0 1 0,0-1 0,0 1 15,0-1-15,21-20 0,-21 21 0,0-1 0,0 1 16,20-21-16,-20 21 0,0-1 0,0 1 15,21-21-15,-21 20 0,0 1 16,20-21-16,-20 20 0,21 1 0,-1-21 16,-20 20-16,21-20 0,-21 21 0,20-21 15,-20 21-15,21-21 0,0 0 0,-1 0 0,-20 20 0,21-20 0,-1 0 16,-20 21-16,21-21 0,-1 0 0,1 0 0,-1 0 0,1 0 16,-1 0-16,-20 20 0,21-20 0,0 0 0,-1 0 0</inkml:trace>
  <inkml:trace contextRef="#ctx0" brushRef="#br0" timeOffset="87660.87">7624 12849 0,'21'0'47,"-21"20"-47,20-20 0,-20 21 16,21-21-16,-21 20 0,20-20 16,-20 21-16,0 0 0,21-21 0,-21 20 15,21-20-15,-21 21 0,20-21 0,-20 20 0,21-20 0,-21 21 16,0-1-16,20-20 0,-20 21 0,21-21 15,-21 20-15,20-20 32,-20 21 30,-20-21-46,-1 0-16,21 21 15,-20-21-15,-1 0 16,21 20-16,-20-20 0,-1 0 16,0 0-1,21 21-15,-20-21 16,-1 0-16,21 20 16,-20-20-16,-1 0 0,1 0 0,-1 0 15,21 21-15,-20-21 0,-1 0 0,0 0 16,21 20-16,-20-20 0,-1 0 15,21 21-15,-20-21 32,-1 0-17,21 20-15,-20-20 16,-1 0 0</inkml:trace>
  <inkml:trace contextRef="#ctx0" brushRef="#br0" timeOffset="117611.95">9248 12253 0,'20'0'15,"1"0"-15,-1 0 0,1 0 16,-1 0-16,1 0 0,0 0 0,-1 0 0,1 0 0,-1 0 0,1 20 15,-1-20-15,1 0 0,-1 0 0,1 0 0,0 0 0,-1 0 0,1 0 0,-1 0 0,1 0 0,-1 0 16,1 0-16,-1 21 0,1-21 0,-1 0 0,1 0 0,0 0 0,-1 0 0,1 0 16,-1 0-16,1 0 0,-1 0 0,1 0 0,-1 0 0,1 0 0,0 0 15,-1 0-15,1 0 0,-1 0 0,1 0 0,-1 0 0,1 0 0,-21 20 16,20-20-16,1 0 0,-1 0 0,1 0 0,0 0 0,-1 0 16,1 0-16,-1 0 0,1 0 0,-1 0 15,1 0-15,-1 0 0,1 0 0,0 0 16,-1 0-16,1 0 0,-1 0 15,1 0-15,-1 0 0,1 0 0,-21 21 0,20-21 0,1 0 16,-1 0-16,1 0 0,0 0 0,-1 0 0,1 0 16,-1 0-16,1 0 0,-1 0 0,1 0 0,-1 0 15,1 0-15,0 0 0,-1 0 0,1 0 0,-1 0 0,1 0 16,-1 0-16,1 0 0,-1 0 0,1 0 0,-1 0 16,1 0-16,0 0 0,-1 0 0,1 0 0,-1 0 0,1 0 15,-1 0-15,1 0 0,-1 0 0,1 0 0,0 0 0,-1 0 0,1 0 16,-1 0-16,1 0 0,-1 0 0,1 0 0,-1 0 0,1 0 15,-1 0-15,1 0 0,0 0 0,-21 20 0,20-20 0,1 0 0,-1 0 0,1 0 0,-1 0 16,1 0-16,-1 0 0,-20 21 0,21-21 0,0 0 0,-1 0 0,1 0 0,-1 0 0,1 0 16,-1 0-16,1 0 0,-1 0 0,1 0 0,-1 0 0,1 0 15,0 0-15,-1 0 0,1 0 0,-1 0 0,1 0 0,-1 0 0,1 0 16,-1 0-16,1 0 0,0 0 0,-1 0 0,1 0 0,-1 0 0,1 0 16,-1 0-16,1 0 0,-1 0 0,1 0 0,-1 0 0,1 0 0,0 0 0,-1 0 15,1 0-15,-1 0 0,1 0 0,-1 0 0,1 0 0,-1 0 0,1 0 0,0 0 0,-1 0 16,1 0-16,-1 0 0,1 0 0,-1 0 0,1 0 0,-1 0 15,1 0-15,-1 0 0,1 0 0,-21 20 0,21-20 0,-1 0 16,1 0-16,-1 0 0,1 0 0,-1 0 16,-20 21-16,21-21 0,-1 0 0,1 0 0,0 0 0,-1 0 15,1 0-15,-1 0 0,1 0 0,-1 0 0,1 0 16,-1 0-16,1 0 0,-1 0 16,1 0-16,0 0 0,-1 0 0,1 0 15,-1 0-15,1 0 16,-1 0-1,1 0-15,-1 0 0,1 0 16,0 0-16,-1 0 16,1 0-16,-1 0 0,1 0 15,-1 0 1</inkml:trace>
</inkml:ink>
</file>

<file path=ppt/ink/ink30.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37.322"/>
    </inkml:context>
    <inkml:brush xml:id="br0">
      <inkml:brushProperty name="width" value="0.05292" units="cm"/>
      <inkml:brushProperty name="height" value="0.05292" units="cm"/>
      <inkml:brushProperty name="color" value="#FF0000"/>
    </inkml:brush>
  </inkml:definitions>
  <inkml:trace contextRef="#ctx0" brushRef="#br0">10460 2241 0,'0'-20'16,"21"20"-1,-1 0-15,-20-21 0,21 21 0,-1 0 16,1 0-16,-1 0 0,-20-21 0,21 21 0,0 0 0,-1 0 0,1 0 0,-1 0 16,1 0-16,-1 0 0,1 0 0,-1 0 0,1 0 0,0 0 0,-1 0 0,1 0 0,-1 0 0,1 0 15,-1 0-15,1 0 0,-1 0 0,1 0 0,-1 0 0,22 0 0,-22 0 0,1 0 0,-1 0 0,1 0 0,20 0 0,-21 0 0,1 0 0,20 0 0,-20 0 0,-1 0 16,21 0-16,-20 0 0,-1 0 0,1 0 0,20 0 0,0 0 0,-20 0 0,-1 0 0,21 0 0,0 0 0,1 0 0,-22 0 0,1 0 0,20 0 0,0 0 16,-21 0-16,21 0 0,-20 0 0,0 0 0,20 0 0,0 21 0,-21-21 0,21 0 0,-20 0 0,20 0 0,0 0 0,-20 0 0,20 0 0,0 0 0,-21 0 0,22 0 15,-1 0-15,0 21 0,-21-21 0,21 0 0,1 0 0,-22 0 0,21 0 0,0 0 0,0 0 0,-20 0 0,20 0 0,0 0 0,-20 0 0,20 20 0,0-20 16,0 0-16,-20 0 0,20 0 0,0 0 0,-21 0 0,21 0 0,21 0 0,-41 0 0,20 0 0,0 21 0,-21-21 0,21 0 0,1 0 0,-1 0 0,-21 0 0,21 0 15,0 0-15,0 0 0,1 0 0,-1 0 0,-21 0 0,42 0 0,-42 0 0,22 20 0,-1-20 0,0 0 0,0 0 0,0 0 0,-21 0 0,63 0 0,-63 0 0,21 0 16,0 0-16,1 0 0,-1 0 0,0 0 0,0 0 0,0 0 0,0 0 0,0 0 0,0 0 0,0 0 0,21 0 0,-41 0 0,20 0 0,0 0 0,0 0 16,0 0-16,-21 0 0,22 0 0,-1 0 0,0 0 0,0 0 0,-21 0 0,22 0 0,-1 0 0,0 0 0,-21 0 0,21 0 0,0 0 0,-20 0 0,20 0 0,0 0 15,-20 0-15,20 0 0,-21 0 0,22 0 0,-1 0 0,-21 0 0,21 0 0,-20 0 0,41 0 0,-42 0 0,1 0 0,20 0 0,0 0 0,-21 0 0,21 0 0,-20 0 16,0-20-16,-1 20 0,21 0 0,-20 0 0,20 0 0,-21 0 0,22-21 0,-22 21 0,1 0 0,-1 0 0,1 0 0,-1 0 0,21 0 0,-20 0 0,-1 0 16,22 0-16,-22 0 0,1 0 0,-1-20 0,1 20 0,-1 0 0,1 0 0,-1 0 0,1 0 0,0-21 0,-1 21 0,1 0 0,-1 0 0,1 0 0,-1 0 15,1-21-15,-1 21 0,1 0 0,-1 0 0,1 0 0,0 0 0,-1 0 0,1-20 0,-1 20 0,1 0 0,-1 0 16,1 0-16,-1 0 0,1-21 0,0 21 0,-1 0 0,1 0 0,-1 0 0,1 0 0,-1 0 0,1 0 15,-1 0-15,1-20 0,-1 20 0,1 0 0,0 0 0,-1 0 0,1 0 0,-1 0 16,1 0-16,-1 0 0,1 0 0,-1 0 0,-20-21 0,21 21 0,0 0 0,-1 0 16,1 0-16,-1 0 0,1-20 0,-1 20 15,1 0-15,-1 0 0,1 0 0,-1 0 16,1 0-16,0 0 0,-1 0 16,1 0-16,-21-21 0,20 21 0,1 0 0,-1 0 15,1 0-15,-1 0 0,1 0 16,0 0-16,-1 0 0,1 0 0,-1 0 0,1 0 0,-1 0 15,1 0-15,-1 0 0,1 0 0,-1 0 0,1 0 0,0 0 16,-1 0-16,1 0 0,-1 0 16,1 0-16</inkml:trace>
</inkml:ink>
</file>

<file path=ppt/ink/ink3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54.236"/>
    </inkml:context>
    <inkml:brush xml:id="br0">
      <inkml:brushProperty name="width" value="0.05292" units="cm"/>
      <inkml:brushProperty name="height" value="0.05292" units="cm"/>
      <inkml:brushProperty name="color" value="#FF0000"/>
    </inkml:brush>
  </inkml:definitions>
  <inkml:trace contextRef="#ctx0" brushRef="#br0">1418 1398 0,'0'21'94,"0"-1"-79,0 1-15,0-1 16,0 1-16,0 0 0,0-1 15,0 1-15,0-1 0,0 1 0,0-1 16,0 1-16,0-1 0,0 1 16,0 0-16,0-1 0,0 1 15,0-1-15,0 1 16,0-1-16,0 1 0,0-1 16,0 1-16,0 0 0,0-1 15,0 1-15,0-1 0,0 1 16,0-1-16,0 1 0,0-1 15,0 1-15,0 0 0,0-1 16,0 1-16,0-1 0,0 1 0,0-1 16,0 1-16,0 0 0,0-1 0,0 1 15,0-1-15,0 1 0,0-1 16,0 1-16,0-1 0,0 1 16,0 0-16,0-1 0,0 1 0,0-1 15,0 1-15,0-1 0,0 1 16,0-1-16,0 1 0,0 0 15,0-1-15,0 1 0,0-1 16,0 1-16,0-1 16,0 1-16,0-1 0,0 1 15,0 0-15,-20-21 16,20 20-16,0 1 0,0-1 16,0 1-16,0-1 0,-21-20 0,21 21 15,0-1-15,0 1 0,0 0 0,0-1 16,0 1-16,0-1 0,-21-20 15,21 21-15,0-1 0,0 1 0,0-1 16,0 1-16,0 0 0,0-1 16,0 1-16,-20-21 0,20 20 15,0 1-15,0-1 0,0 1 16,0 0-16,0-1 16,-21-20-16,21 21 0,0-1 0,0 1 0,0-1 15,0 1-15,0-1 16,0 1-16,0 0 0,-20-21 0,20 20 0,0 1 15,0-1-15,0 1 0,0-1 16,0 1-16,-21-21 0,21 20 0,0 1 16,0 0-16,0-1 0,0 1 0,0-1 0,-20 1 15,20-1-15,0 1 0,0-1 0,0 1 0,0 0 0,0-1 16,0 1-16,0-1 0,0 1 0,0-1 0,0 1 0,0-1 0,0 1 16,0 0-16,0-1 0,0 1 0,-21-1 0,21 1 0,0-1 0,0 1 0,0-1 15,0 1-15,0 0 0,0-1 0,-20 1 0,20-1 0,0 1 0,0-1 0,0 1 16,0-1-16,0 1 0,-21 0 0,21-1 0,0 1 0,0-1 0,-21 1 0,21-1 0,0 1 15,0 0-15,-20-21 0,20 20 0,0 1 0,0-1 0,-21 1 0,21-1 0,0 1 0,-20-21 16,20 20-16,0 1 0,0 0 0,-21-1 0,21 1 0,0-1 0,0 1 0,0-1 16,0 1-16,-20-1 0,20 1 0,0 0 0,-21-1 0,21 1 0,0-1 15,0 1-15,0-1 0,0 1 0,-20-21 0,20 20 0,0 1 0,0 0 0,0-1 16,-21 1-16,21-1 0,0 1 0,0-1 0,0 1 0,0-1 16,0 1-16,-20 0 0,20-1 0,0 1 0,0-1 15,0 1-15,0-1 0,0 1 0,0-1 0,0 1 16,0 0-16,0-1 0,0 1 0,0-1 0,-21-20 0,21 21 15,0-1-15,0 1 0,0 0 0,0-1 0,0 1 16,0-1-16,0 1 0,0-1 0,0 1 16,0-1-16,0 1 0,0 0 0,0-1 0,0 1 15,0-1-15,0 1 0,0-1 0,0 1 0,0-1 16,0 1-16,0 0 0,0-1 0,0 1 0,0-1 0,0 1 16,0-1-16,0 1 0,0-1 0,0 1 0,0 0 0,0-1 0,0 1 15,0-1-15,0 1 0,0-1 0,0 1 0,0-1 0,0 1 0,0 0 0,0-1 0,0 1 16,0-1-16,0 1 0,0-1 0,0 1 0,0-1 0,0 1 0,0 0 0,0-1 0,21 1 0,-21-1 15,0 1-15,0-1 0,0 1 0,20-1 0,-20 1 0,0 0 0,0-1 0,0 1 0,21-1 0,-21 1 0,0-1 16,0 1-16,0 0 0,20-21 0,-20 20 0,0 1 0,0-1 0,21 1 0,-21-1 0,0 1 0,0-1 0,0 1 0,0 0 0,20-21 16,-20 20-16,0 1 0,0-1 0,0 1 0,21-1 0,-21 1 0,0-1 0,0 1 0,0 0 0,20-1 0,-20 1 0,0-1 0,0 1 15,21-1-15,-21 1 0,0-1 0,0 1 0,0 0 0,20-1 0,-20 1 0,0-1 0,0 1 0,0-1 0,0 1 0,21-1 16,-21 1-16,0 0 0,0-1 0,0 1 0,21-1 0,-21 1 0,0-1 0,0 1 0,0-1 0,0 1 0,0 0 16,20-1-16,-20 1 0,0-1 0,0 1 0,0-1 0,0 1 0,21 0 0,-21-1 0,0 1 0,0-1 15,0 1-15,0-1 0,0 1 0,0-1 0,0 1 0,0 0 0,0-1 0,0 1 0,0-1 16,20-20-16,-20 21 0,0-1 0,0 1 0,0-1 0,0 1 0,0 0 0,0-1 0,0 1 15,0-1-15,0 1 0,0-1 0,21-20 0,-21 21 0,0-1 0,0 1 0,0 0 0,0-1 16,0 1-16,0-1 0,0 1 0,0-1 0,0 1 0,0-1 16,0 1-16,0 0 0,0-1 0,0 1 0,0-1 0,0 1 15,0-1-15,0 1 0,0-1 0,0 1 0,0 0 0,0-1 0,0 1 16,0-1-16,0 1 0,0-1 0,0 1 0,0-1 0,0 1 16,0 0-16,0-1 0,0 1 0,0-1 0,0 1 0,0-1 0,0 1 15,0 0-15,0-1 0,0 1 0,0-1 0,0 1 0,0-1 0,-21 1 0,21-1 16,0 1-16,0 0 0,0-1 0,0 1 0,0-1 0,0 1 0,0-1 0,-20 1 15,20-1-15,0 1 0,0 0 0,0-1 0,0 1 0,0-1 0,0 1 0,0-1 16,0 1-16,0-1 0,-21 1 0,21 0 0,0-1 0,0 1 0,0-1 0,0 1 0,0-1 16,0 1-16,0-1 0,0 1 0,0 0 0,0-1 0,0 1 0,0-1 0,0 1 15,0-1-15,0 1 0,0-1 0,0 1 0,0 0 0,0-1 0,0 1 0,0-1 16,0 1-16,0-1 0,-20 1 0,20 0 0,0-1 0,0 1 0,0-1 16,0 1-16,0-1 0,0 1 0,0-1 0,0 1 0,-21-21 0,21 21 0,0-1 15,0 1-15,0-1 0,0 1 0,0-1 0,0 1 0,0-1 16,0 1-16,0 0 0,0-1 0,0 1 0,0-1 0,0 1 15,0-1-15,0 1 0,0-1 0,0 1 0,0 0 0,0-1 16,0 1-16,0-1 0,0 1 0,0-1 0,0 1 16,0-1-16,0 1 0,0 0 0,0-1 0,0 1 0,0-1 15,0 1-15,0-1 0,0 1 0,0-1 0,0 1 16,0 0-16,0-1 0,0 1 0,0-1 0,0 1 16,0-1-16,0 1 0,0 0 0,0-1 0,0 1 15,0-1-15,0 1 0,0-1 0,0 1 0,0-1 0,0 1 16,0 0-16,0-1 0,0 1 0,0-1 0,0 1 15,0-1-15,0 1 0,0-1 0,0 1 16,0 0-16,0-1 0,0 1 0,21-21 16,-21 20-16,0 1 0,0-1 15,20-20 1,-20 21-16,21-21 16,-21 20-16,20-20 15,-20 21 1,0 0-16,0-1 0</inkml:trace>
  <inkml:trace contextRef="#ctx0" brushRef="#br0" timeOffset="5766.82">6186 2961 0,'20'0'140,"1"0"-140,-1 0 16,1 0-16,-1 0 0,1 0 0,0 0 0,-1 0 0,1 0 0,-1 0 16,1 0-16,-1 0 0,1 0 0,-1 0 0,1 0 0,0 0 0,-1 0 0,1 0 0,-1 0 0,1 0 0,-1 0 0,1 0 15,-1 0-15,1 0 0,-1 0 0,1 0 0,0 0 0,-1 0 0,1 0 0,-1 0 0,1 0 0,-1 0 0,1 0 0,-1 0 0,1 0 0,0 0 0,-1 0 0,1 0 16,-1 0-16,1 0 0,-1 0 0,1 0 0,-1 0 0,1 0 0,20 0 0,-20 0 0,-1 0 0,1 0 0,-1 0 0,1 0 0,-1 0 0,1 0 15,-1 0-15,1 0 0,0 0 0,-1 0 0,1 0 0,-1 0 0,1 0 0,-1 0 0,1 0 0,-1 0 0,1 0 0,-1 0 0,1 0 0,0 0 0,-1 0 16,1 0-16,-1 0 0,1 0 0,-1 0 0,1 0 0,-1 0 0,1 0 0,0 0 0,-1 0 0,1 0 0,-1 0 16,1 0-16,-1 0 0,1 0 0,-1 0 0,1 0 0,-1 0 0,1 0 0,0 0 15,-1 0-15,1 0 0,-1 0 0,1 0 0,-1 0 0,1 0 16,-1 0-16,1 0 0,0 0 0,-1 0 16,1 0-16,-1 0 62,1 0-62,-1 0 16,1 0-16,-1 0 0,1 0 0,-1 0 15,1 0-15,-21-21 0,21 21 0,-1 0 0,1 0 0,-1 0 0,1 0 0,-1 0 16,1 0-16,-1 0 0,1 0 0,0 0 0,-1 0 16,1 0-16,-1 0 0,1 0 0,-1 0 0,1 0 15,-1 0-15,1 0 0,-1 0 0,1 0 0,0 0 16,-1 0-16,1 0 0,-1 0 0,1 0 0,-1 0 0,1 0 0,-1 0 15,1 0-15,0 0 0,-1 0 0,1 0 0,-1 0 0,1 0 0,-1 0 16,1 0-16,-1 0 0,1 0 0,0 0 0,-1 0 0,1 0 0,-1 0 0,1 0 0,-1 0 16,1 0-16,-1 0 0,1 0 0,-1 0 0,1 0 0,0 0 0,-1 0 0,1 0 0,-1 0 15,1 0-15,20 0 0,-21 0 0,1 0 0,0 0 0,-1 0 0,1 0 0,-1 0 0,1 0 0,-1 0 0,1 0 0,-1 0 0,1 0 16,-1 0-16,1 0 0,0 0 0,-1 0 0,1 0 0,-1 0 0,1 0 0,20 0 0,-21 0 0,1 0 16,0 0-16,-1 0 0,1 0 0,-1 0 0,1 0 0,-1 0 0,1 0 0,-1 0 0,1 0 0,-1 0 0,1 0 0,0 0 15,-1 0-15,1 0 0,-21-21 0,20 21 0,1 0 0,-1 0 0,1 0 0,-1 0 0,1 0 0,0 0 16,-1 0-16,1 0 0,-1 0 0,1 0 0,-1 0 0,1 0 0,-1 0 0,1 0 15,-1 0-15,1 0 0,0 0 0,-1 0 0,1 0 0,-1 0 16,1 0-16,-1 0 0,1 0 0,-1 0 0,1 0 0,0 0 16,-1 0-16,1 0 0,-1 0 0,1 0 0,-1 0 0,1 0 0,-1 0 15,1 0-15,-1 0 0,1 0 0,0 0 0,-1 0 0,1 0 0,-1 0 16,1 0-16,-1 0 0,1 0 0,-1 0 0,1 0 0,0 0 0,-1 0 0,1 0 16,-1 0-16,1 0 0,-1 0 0,1 0 0,-1 0 0,1 0 0,-1 0 15,1 0-15,0 0 0,-1 0 0,1 0 0,-1 0 0,1 0 0,-1 0 16,1 0-16,-1 0 0,1 0 0,0 0 0,-1 0 0,-20 21 0,21-21 0,-1 0 0,1 0 15,-1 0-15,1 0 0,-1 0 0,1 0 0,-1 0 0,1 0 0,0 0 16,-1 0-16,1 0 0,-1 0 0,1 0 0,-1 0 0,1 0 16,-1 0-16,1 0 0,0 0 0,-1 0 0,1 0 0,-1 0 0,1 0 15,-1 0-15,1 0 0,-1 0 0,1 0 0,-1 0 0,1 0 16,0 0-16,-1 0 0,1 0 0,-1 0 0,1 0 0,-1 0 16,1 0-16,-1 0 0,1 0 0,0 0 0,-1 0 0,1 0 0,-1 0 15,1 0-15,-1 0 0,1 0 0,-1 0 0,1 0 0,-1 0 0,1 0 16,0 0-16,-1 0 0,1 0 0,-1 0 0,1 0 0,-1 0 0,1 0 0,-1 0 15,1 0-15,0 0 0,-1 0 0,1 0 0,-1 0 0,1 0 0,-1 0 0,1 21 0,-1-21 16,1 0-16,-1 0 0,1 0 0,0 0 0,-1 0 0,1 0 0,-1 0 16,1 0-16,-1 0 0,1 0 0,-1 0 0,1 0 0,0 0 15,-1 0-15,1 0 0,-1 0 0,1 0 16,-1 0-16,1 0 16,-1 0-16,1 0 15,-1 0 1,1 0-1</inkml:trace>
  <inkml:trace contextRef="#ctx0" brushRef="#br0" timeOffset="22050.35">1850 3906 0,'20'0'16,"1"0"-16,-1 0 16,1 0-16,-1 0 0,-20-20 0,21 20 0,-1 0 15,1 0-15,0 0 0,-21-21 16,20 21-16,1 0 0,-1 0 0,1 0 16,-1 0-16,1 0 0,-1 0 0,1 0 15,0 0-15,-1 0 0,1 0 0,-1 0 0,1 0 16,-1 0-16,1 0 0,-1 0 0,1 0 0,-1 0 0,1 0 0,0 0 15,-1 0-15,1 0 0,-1 0 0,1 0 0,-1 0 0,1 21 0,-1-21 0,1 0 0,0 0 16,-1 0-16,1 0 0,-1 0 0,1 0 0,-1 0 0,1 0 0,-1 0 0,1 0 0,0 0 16,-1 20-16,1-20 0,-1 0 0,1 0 0,-1 0 0,1 0 0,-1 0 15,1 0-15,-1 0 0,1 0 0,-21 21 0,21-21 0,-1 0 0,1 0 0,-1 0 16,1 0-16,-1 0 0,1 0 0,-1 0 0,1 0 16,0 0-16,-1 0 0,1 0 0,-21 20 0,20-20 0,1 0 15,-1 0-15,1 0 0,-1 0 0,1 0 16,-1 0-16,1 0 0,0 0 0,-1 0 0,1 0 15,-1 0-15,1 0 0,-1 0 0,1 0 16,-1 0-16,1 0 0,0 0 0,-1 0 0,1 0 16,-1 0-16,1 0 0,-1 0 0,1 0 15,-1 0-15,1 0 0,-1 0 0,1 0 16,0 0-16,-1 0 0,1 0 16,-1 0-16,1 0 0,-1 0 0,1 0 15,-1 0-15,1 0 0,0 0 0,-1 0 0,1 0 16,-1 0-16,1 0 0,-1 0 0,1 0 0,-1 0 15,1 0-15,-1 0 0,1 0 0,0 0 16,-1 0-16,1 0 0,-1 0 16,1 0-16,-1 0 15,1 0-15,-1 0 0,1 0 16,0 0-16,-1 0 0,1 0 0,-1 0 16,1 0-1,-1 0-15,1 0 16,-1 0 62</inkml:trace>
</inkml:ink>
</file>

<file path=ppt/ink/ink3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4:27.797"/>
    </inkml:context>
    <inkml:brush xml:id="br0">
      <inkml:brushProperty name="width" value="0.05292" units="cm"/>
      <inkml:brushProperty name="height" value="0.05292" units="cm"/>
      <inkml:brushProperty name="color" value="#FF0000"/>
    </inkml:brush>
  </inkml:definitions>
  <inkml:trace contextRef="#ctx0" brushRef="#br0">18660 1892 0,'20'0'16,"1"0"-16,-1 0 0,1 0 15,-1 0-15,1 0 0,0 0 0,-21-21 0,20 21 0,1 0 0,-1 0 0,1 0 16,-1 0-16,1 0 0,-1 0 0,1 0 0,-1 0 0,1 0 0,0 0 0,-1 0 0,1 0 15,-1-21-15,1 21 0,-1 0 0,1 0 0,-1 0 0,1 0 0,0 0 0,-1 0 0,1 0 0,-1 0 0,1 0 16,-1 0-16,1 0 0,-1 0 0,1 0 0,-1 0 0,1 0 0,0 0 0,-1 0 0,-20-20 0,21 20 0,-1 0 16,1 0-16,-1 0 0,1 0 0,-1 0 0,1 0 0,0 0 0,-1 0 0,1 0 0,-1 0 0,1 0 0,-1 0 0,1 0 15,-1 0-15,1 0 0,-1 0 0,-20-21 0,21 21 0,0 0 0,-1 0 0,1 0 0,-1 0 0,1 0 0,-1 0 0,1 0 0,-1 0 0,1 0 16,0 0-16,-1 0 0,1 0 0,-1 0 0,1 0 0,-1 0 0,1 0 0,-1 0 0,1-20 0,-1 20 16,1 0-16,0 0 0,-1 0 0,1 0 0,-1 0 0,1 0 0,-1 0 0,1 0 0,-1 0 0,1 0 0,0 0 15,-1 0-15,1 0 0,-1 0 0,1 0 0,-1 0 0,1 0 0,-1-21 0,1 21 0,-1 0 16,1 0-16,0 0 0,-1 0 0,1 0 0,-1 0 0,1 0 0,-1 0 15,1 0-15,-1 0 0,1 0 0,0 0 0,-1 0 0,1 0 0,-1 0 0,1 0 0,-1 0 16,1 0-16,-1 0 0,1 0 0,-1 0 0,1 0 0,0 0 0,-1 0 0,1 0 0,-1 0 16,1 0-16,-1 0 0,1 0 0,-1 0 0,1 0 0,0 0 0,-1 0 0,1 0 0,-1 0 0,1 0 15,-1 0-15,1 0 0,-1 0 0,1 0 0,-1 0 0,1 0 0,0 0 0,-1 0 0,1 0 0,-1 0 16,1 0-16,-1-20 0,1 20 0,-1 0 0,1 0 0,0 0 0,-1 0 0,1 0 0,-1 0 0,1 0 16,-1 0-16,1 0 0,-1 0 0,1 0 0,0 0 0,-1 0 0,1 0 0,-1 0 15,1 0-15,-1 0 0,1 0 0,-1-21 0,1 21 0,-1 0 0,1 0 16,0 0-16,-1 0 0,1 0 0,-1 0 0,1 0 15,-1 0-15,1 0 0,-1 0 0,1 0 16,-21-20-16,21 20 0,-1 0 0,1 0 0,-1 0 16,1 0-16,-1 0 0,1 0 0,-1 0 15,1 0-15,-1 0 0,1 0 0,0 0 0,-1 0 16,1 0-16,-1 0 0,1 0 0,-1 0 0,1 0 16,-1 0-16,1 0 0,0 0 0,-1 0 0,1 0 0,-1 0 15,1 0-15,-1 0 0,1 0 0,-1 0 0,1 0 16,-1 0-16,1 0 0,0 0 15,-1 0-15,1 0 16,-1 0 0,1 0-1,-1 0-15,1 0 16,-1 0-16,1 0 0,0 0 16,-1 0-16,1 0 15</inkml:trace>
  <inkml:trace contextRef="#ctx0" brushRef="#br0" timeOffset="8355.31">11118 1686 0,'20'0'16,"1"0"-1,-21-21-15,20 21 0,1 0 16,0 0-16,-21-20 0,20 20 16,1 0-16,-21-21 0,20 21 15,1 0-15,-1 0 0,1 0 16,-1 0-16,-20-20 0,21 20 0,-1 0 15,1 0-15,0 0 0,-1 0 0,1 0 0,-1 0 16,1 0-16,-1 0 0,1 0 0,-1 0 0,1 0 0,0 0 0,-1 0 0,1 0 16,-1 0-16,1 0 0,-1 0 0,1 0 0,-1 0 0,1 0 0,-1 0 0,1 0 0,0 0 0,-1 0 0,1 0 15,-1 0-15,1 0 0,-1 0 0,1 0 0,-1 0 0,1 0 0,0 0 0,-1 0 0,1 0 0,-1 0 0,1 0 16,-1-21-16,1 21 0,-1 0 0,1 0 0,-1 0 0,1 0 0,0 0 0,-1 0 0,1 0 16,-1 0-16,1 0 0,-1 0 0,1 0 0,-1 0 0,1 0 0,0 0 0,-1 0 15,1 0-15,-1 0 0,1 0 0,-1 0 0,1 0 0,-1 0 16,1 0-16,-1 0 0,1 0 0,0 0 0,-1 0 0,1 0 15,-1 0-15,1 0 0,-1 0 0,1 0 0,-1 0 0,1 0 0,0 0 16,-1 0-16,1 0 0,-1 0 0,1 0 0,-1 0 0,1 0 0,-1 0 16,1 0-16,-1 0 0,1 0 0,0 0 0,-1 0 0,1 0 0,-1 0 0,1 0 15,-1 0-15,1 0 0,-1 0 0,1 0 0,0 0 0,-1 0 0,1 0 0,-1 0 16,1 0-16,-1 0 0,1 0 0,-1 0 0,1 0 0,-1 0 0,1 0 16,0 0-16,-1 0 0,1 0 0,-1 0 0,1 0 0,-1 0 0,1 0 0,-1 0 15,1 0-15,0 0 0,-1 0 0,1 0 0,-1 0 0,1 0 0,-21 21 16,20-21-16,1 0 0,-1 0 0,1 0 0,-1 0 0,1 0 0,0 0 0,-1 0 15,1 0-15,-1 0 0,1 0 0,-1 0 0,1 0 0,-1 0 0,1 0 0,0 0 0,-1 0 16,1 0-16,-1 0 0,1 0 0,-1 0 0,1 0 0,-21 20 0,20-20 0,1 0 0,-1 0 0,1 0 16,0 0-16,-1 0 0,1 0 0,-1 0 0,1 0 0,-1 0 0,1 0 0,-1 0 15,1 0-15,0 0 0,-1 0 0,1 0 0,-1 0 0,1 0 0,-1 0 0,1 0 0,-1 0 0,1 0 16,-1 0-16,1 0 0,0 0 0,-1 0 0,1 0 0,-1 0 0,1 0 0,-1 0 0,1 0 16,-1 0-16,1 0 0,0 0 0,-1 0 0,1 0 0,-1 0 0,1 0 0,-1 0 15,1 0-15,-1 0 0,1 0 0,-1 0 0,1 0 0,0 0 0,-1 0 16,1 0-16,-1 0 0,1 0 0,-1 0 0,1 0 0,-1 0 0,1 0 15,0 0-15,-1 0 0,1 0 0,-1 0 0,1 0 0,-1 0 16,1 0-16,-1 0 0,1 0 0,0 0 0,-1 0 16,1 0-16,-1 0 0,1 0 0,-1 0 0,1 0 0,-1 0 15,1 0-15,-1 0 0,1 0 0,0 0 0,-1 0 0,1 0 0,-1 0 16,1 0-16,-1 0 0,1 0 0,-1 0 0,1 0 16,0 0-16,-1 0 0,1 0 0,-1 0 0,1 0 15,-1 0-15,1 0 0,-1 0 0,1 0 0,-1 0 0,1 0 16,0 0-16,-1 0 0,1 0 0,-1 0 0,1 0 15,-1 0-15,1 0 0,-1 0 0,1 0 0,0 0 16,-1 0-16,1 0 0,-1 0 0,1 0 0,-1 0 16,-20-20-16,21 20 0,-1 0 0,1 0 0,-1 0 15,1 0-15,0 0 0,-21-21 0,20 21 0,1 0 0,-1 0 16,1 0-16,-1 0 0,1 0 0,-21-20 0,20 20 0,1 0 0,0 0 0,-1 0 16,1 0-16,-1 0 0,1 0 0,-1 0 0,1 0 0,-1 0 0,1 0 0,-1 0 15,1 0-15,0 0 0,-1 0 0,1 0 0,-1 0 0,1 0 0,-1 0 0,1 0 0,-1 0 16,1 0-16,0 0 0,-1 0 0,1 0 0,-1 0 0,1 0 0,-1 0 0,1 0 0,-1 0 0,1 0 15,-1 0-15,1 0 0,0 0 0,-1 0 0,1 0 0,-1 0 0,1 0 16,-1 0-16,1 0 0,-1 0 0,1 0 0,0 0 16,-1 0-16,1 0 15,-1 0-15,1 0 0,-1 0 16,1 0-16,-1 0 0,1 0 0,-21-21 16,20 21-16,1 0 0,0 0 0,-1 0 0,1 0 0,-1 0 15,1 0-15,-1 0 0,1 0 0,-1 0 0,1 0 16,0 0-16,-1 0 0,1 0 0,-1 0 15,1 0-15,-1 0 0,1 0 16,-1 0-16,1 0 16</inkml:trace>
  <inkml:trace contextRef="#ctx0" brushRef="#br0" timeOffset="13338.77">1480 4790 0,'20'0'32,"1"0"-32,-1 0 0,1 0 0,-1 0 15,1 0-15,0 0 0,-1 0 0,1 0 0,-1 0 0,1 0 0,-1 0 0,1 21 16,-1-21-16,1 0 0,0 0 0,-1 0 0,1 0 0,-1 0 0,1 0 0,-1 0 0,1 20 0,-1-20 0,1 0 0,-1 0 0,1 0 0,0 0 0,-1 0 0,1 0 15,20 0-15,-21 0 0,1 0 0,-1 21 0,1-21 0,20 0 0,-20 0 0,-1 0 0,1 0 0,20 0 0,-21 0 0,1 20 0,20-20 0,-20 0 0,-1 0 16,21 0-16,-20 21 0,20-21 0,-21 0 0,1 0 0,0 0 0,20 0 0,-21 0 0,1 0 0,20 0 0,-21 0 0,1 0 0,20 0 0,-20 0 0,20 0 16,-21 0-16,1 0 0,20 0 0,-21 0 0,1 0 0,20 0 0,-20 0 0,-1 0 0,1 0 0,-1 0 0,21 0 0,-20 0 0,0 0 0,20 0 0,-21 0 0,1 0 15,20 0-15,-21 0 0,1 0 0,-1 0 0,1 0 0,0 0 0,-1 0 0,21 0 0,-20 0 0,-1 0 0,1 0 0,-1 0 0,1 0 0,0 0 0,-1 0 16,1 0-16,-1 0 0,1 0 0,-1 0 0,1 0 0,-1 0 0,1 0 0,-1 0 0,1 0 0,0 0 0,-1 0 0,21-21 16,-20 21-16,-1 0 0,1 0 0,-1 0 0,1 0 0,0 0 0,-1 0 0,1 0 0,-1 0 0,1 0 15,-1 0-15,1 0 0,-1 0 0,1 0 0,-1 0 0,1 0 16,0 0-16,-1 0 0,1 0 0,-1 0 15,1 0 79,-1 0-94,1 0 16,-21-20-16,20 20 15,1 0-15,0 0 16,-1 0-16,1 0 16,-1 0-16,1 0 0,-1 0 15,1 0-15,-1 0 0,1 0 0,-1 0 16,1 0-16,0 0 0,-1 0 0,1 0 16,-1 0-16,1 0 0,-1 0 0,1 0 0,-1 0 0,1 0 15,0 0-15,-1 0 0,1 0 0,-1 0 0,1 0 16,-1 0-16,1 0 0,-1 0 0,1 0 0,-1 0 0,1 0 0,0 0 15,-1 0-15,1 0 0</inkml:trace>
  <inkml:trace contextRef="#ctx0" brushRef="#br0" timeOffset="21583.39">1500 8511 0,'21'0'78,"-21"-20"-78,20 20 0,1 0 0,-1 0 0,-20-21 16,21 21-16,0 0 0,-1 0 0,1 0 0,-21-21 0,20 21 0,1 0 15,-1 0-15,1 0 0,-1 0 0,1 0 0,0 0 0,-1 0 0,1 0 16,-1 0-16,1 0 0,-1 0 0,1 0 0,-1 0 0,1 0 0,-1 0 15,-20-20-15,21 20 0,0 0 0,-1 0 0,1 0 0,-1 0 0,1 0 0,-1 0 16,1 0-16,-1 0 0,1 0 0,0 0 0,-1-21 0,1 21 16,-1 0-16,1 0 0,-1 0 0,1 0 0,-1 0 0,1 0 0,-1 0 15,1 0-15,0 0 0,-1 0 0,1 0 0,-1 0 0,1 0 16,-1 0-16,1 0 0,-1 0 0,1 0 16,0 0-16,-1 0 0,1 0 0,-1 0 15,1 0-15,-1 0 0,1 0 0,-1 0 0,1 0 16,0 0-16,-1 0 0,1 0 0,-1 0 15,1 0-15,-1 0 0,1 0 16,-1 0-16,1 0 0,-1 0 0,-20 21 0,21-21 0,0 0 16,-1 0-16,1 0 0,-1 0 0,1 0 0,-1 0 15,1 0-15,-1 0 0,1 0 0,0 0 0,-1 0 16,1 0-16,-1 0 0,1 0 0,-1 0 0,1 0 0,-1 0 16,-20 20-16,21-20 0,-1 0 0,1 0 0,0 0 0,-1 0 0,1 0 15,-1 0-15,1 0 0,-1 0 0,1 0 0,-1 0 0,1 0 0,0 0 16,-1 0-16,1 0 0,-1 0 0,1 0 0,-1 0 0,1 0 15,-1 0-15,1 0 0,-1 0 0,1 0 0,0 0 16,-1 0-16,1 0 0,-1 0 0,1 0 0,-1 0 16,1 0-16,-1 0 0,1 0 0,0 0 0,-1 0 15,1 0-15,-1 0 0,1 0 0,-1 0 0,1 0 0,-1 0 16,1 0-16,-1 0 0,1 0 0,0 0 0,-1 0 16,1 0-16,-1 0 0,1 0 0,-1 0 15,1 0-15,-1 0 0,1 0 0,0 0 16,-1 0-16,1 0 15,-1 0-15,1 0 16,-1 0 15,1 0-15,-1 0 0,1 0-1,-1 0-15,1 0 16,0 0-1,-1 0-15,1 0 16,-1 0 47,-20 21-63,21-21 15,-1 0-15,1 0 16,-1 0-16,-20 21 0,21-21 15,0 0-15,-1 0 16,-20 20 0</inkml:trace>
</inkml:ink>
</file>

<file path=ppt/ink/ink3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5:15.847"/>
    </inkml:context>
    <inkml:brush xml:id="br0">
      <inkml:brushProperty name="width" value="0.05292" units="cm"/>
      <inkml:brushProperty name="height" value="0.05292" units="cm"/>
      <inkml:brushProperty name="color" value="#FF0000"/>
    </inkml:brush>
  </inkml:definitions>
  <inkml:trace contextRef="#ctx0" brushRef="#br0">2528 6990 0,'20'0'31,"1"0"-15,-1 0-16,1 0 15,0 0-15,-1 0 0,1 0 0,-1 0 16,1 0-16,-1 0 0,1 0 0,-1 0 0,1 0 0,0 0 0,-1 0 16,1 0-16,-1 0 0,1 0 0,-1 0 0,1 0 0,-1 0 0,1 0 0,-1 0 15,1 0-15,0 0 0,-1 0 0,1 0 0,-1 0 0,1 0 0,-1 0 0,1 0 0,-1 0 0,1 0 0,0 0 16,-1 0-16,1 0 0,-1 0 0,1 0 0,-1 0 0,1 0 0,-1 0 0,1 0 0,-1 0 0,1 0 0,0 0 0,-1 0 0,1 0 15,-1 0-15,1 0 0,-1 0 0,1 0 0,-1 0 0,1 0 0,0 0 0,-1 0 0,1 0 0,-1 0 0,1 0 0,-1 0 0,1 0 16,20 0-16,-21 0 0,1 0 0,0 0 0,-1 0 0,1 0 0,-1 0 0,1 0 0,-1 0 0,1 0 0,-1 0 16,1 0-16,0 0 0,-1 0 0,1 0 0,-1 0 0,1 0 0,-1 0 0,1 0 0,-1 0 0,1 0 0,-1 0 0,1 0 0,0 0 15,-1 0-15,21 20 0,-20-20 0,-1 0 0,1 0 0,-1 0 0,1 0 0,0 0 0,-1 0 0,1 0 0,-1 0 16,1 0-16,-1 0 0,1 0 0,-1 0 0,1 0 0,-1 0 0,1 0 0,0 0 0,-1 0 0,1 0 16,-1 0-16,1 0 0,-1 0 0,1 0 0,-1 0 0,1 0 0,0 0 0,-1 0 0,1 0 0,-1 0 15,1 0-15,-1 0 0,1 0 0,-1 0 0,1 0 0,-1 0 0,1 0 0,0 0 0,-1 0 16,1 0-16,-1 0 0,1 0 0,-1 0 0,1 0 0,-1 0 0,1 0 0,0 0 0,-1 0 0,1 0 15,-1 0-15,1 0 0,-1 0 0,1 0 0,-1 0 0,1 0 0,-1 0 0,1 0 16,0 0-16,-1 0 0,1 0 0,-1 0 0,1 0 0,-1 0 0,1 0 16,-1 0-16,1 0 0,0 0 0,-1 0 0,1 0 0,-1 0 15,1 0-15,-1 0 0,1 0 0,-1 0 0,-20 21 0,21-21 16,-1 0-16,1 0 0,0 0 0,-1 0 16,1 0-16,-1 0 0,1 0 0,-1 0 15,1 0-15,-1 0 0,1 0 0,-21 21 0,21-21 16,-1 0-16,1 0 0,-1 0 0,1 0 0,-1 0 0,1 0 0,-1 0 15,1 0-15,-1 0 0,1 0 0,0 0 0,-1 0 0,1 0 0,-1 0 16,1 0-16,-1 0 0,1 0 0,-1 0 0,1 0 0,-21 20 0,21-20 16,-1 0-16,1 0 0,-1 0 0,1 0 0,-1 0 0,1 0 0,-1 0 0,1 0 15,-1 0-15,1 0 0,0 0 0,-21 21 0,20-21 16,1 0-16,-1 0 0,1 0 0,-1 0 0,1 0 16,-1 0-16,-20 20 0,21-20 0,0 0 0,-1 0 15,1 0-15,-1 0 0,1 0 0,-21 21 0,20-21 0,1 0 16,-1 0-16,1 0 0,-1 0 0,1 0 0,0 0 15,-1 0-15,-20 20 0,21-20 0,-1 0 0,1 0 0,-1 0 16,1 0-16,-1 0 0,1 0 0,0 0 0,-1 0 16,1 0-16,-1 0 0,-20 21 0,21-21 0,-1 0 15,1 0-15,-1 0 0,1 0 0,-1 0 0,1 0 16,-21 20-16,21-20 0,-1 0 0,1 0 0,-1 0 16,1 0-16,-1 0 0,1 0 0,-1 0 15,-20 21-15,21-21 0,0 0 0,-1 0 16,1 0-16,-1 0 15,1 0 17,-1 0-17,1 0 1,-1 0 0,1 0-1</inkml:trace>
</inkml:ink>
</file>

<file path=ppt/ink/ink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3:55.553"/>
    </inkml:context>
    <inkml:brush xml:id="br0">
      <inkml:brushProperty name="width" value="0.05292" units="cm"/>
      <inkml:brushProperty name="height" value="0.05292" units="cm"/>
      <inkml:brushProperty name="color" value="#FF0000"/>
    </inkml:brush>
  </inkml:definitions>
  <inkml:trace contextRef="#ctx0" brushRef="#br0">1459 1254 0,'21'0'62,"-1"0"-46,1 0-16,-1 0 0,1 0 16,-21-20-16,20 20 0,1 0 0,0 0 15,-1 0-15,1 0 0,-21-21 0,20 21 0,1 0 0,-1 0 0,1 0 16,-1 0-16,1 0 0,0 0 0,-1 0 0,1 0 0,-1 0 0,1 0 0,-1 0 16,1 0-16,-1 0 0,1 0 0,-1 0 0,1 0 0,0 0 0,-1 0 0,1 0 0,-1 0 0,1 0 15,-1 0-15,1 0 0,-1 0 0,1 0 0,0 0 0,-1 0 0,1 0 0,-1 0 0,1 0 0,-1 0 16,1 0-16,-1 0 0,1 0 0,-1 0 0,1 0 0,0 0 0,-1 0 0,1 0 0,-1 0 15,1 21-15,-1-21 0,1 0 0,-1 0 0,1 0 0,0 0 0,-1 0 0,-20 20 0,21-20 0,-1 0 16,1 0-16,-1 0 0,1 0 0,-1 0 0,1 0 0,0 0 0,-1 0 16,1 0-16,-1 0 0,1 0 0,-1 0 0,1 0 0,-1 0 0,1 0 15,-1 0-15,1 0 0,0 0 0,-1 0 0,1 0 0,-1 0 0,1 0 0,-1 0 0,1 0 16,-1 0-16,1 0 0,0 0 0,-1 0 0,1 0 0,-1 0 0,1 0 0,-1 0 0,1 0 16,-1 0-16,1 0 0,-1 0 0,1 0 0,0 21 0,-1-21 0,1 0 0,-1 0 0,1 0 0,-1 0 0,21 0 15,-20 0-15,0 0 0,-1 0 0,1 0 0,-1 0 0,1 0 0,-1 0 0,1 0 0,-1 0 0,1 0 0,-1 20 0,1-20 0,0 0 16,-1 0-16,1 0 0,-1 0 0,1 0 0,-1 0 0,1 0 0,-1 0 0,1 0 0,0 0 0,-1 0 0,1 0 0,-1 0 15,1 0-15,-1 0 0,1 21 0,-1-21 0,1 0 0,-1 0 0,1 0 0,0 0 0,-1 0 16,1 0-16,-1 0 0,1 0 0,-21 21 0,20-21 0,1 0 0,-1 0 0,1 0 0,0 0 16,-1 0-16,1 0 0,-1 0 0,1 0 0,-1 20 0,1-20 0,-1 0 15,1 0-15,-1 0 0,1 0 0,0 0 0,-1 0 0,1 0 0,-1 0 0,1 0 0,-1 0 16,1 0-16,-1 0 0,1 0 0,0 0 0,-1 0 0,1 0 0,-1 0 0,1 0 0,-1 0 16,1 0-16,-1 0 0,1 0 0,-1 0 0,1 0 0,0 0 0,-1 0 0,1 0 0,-1 0 0,1 0 0,-1 0 0,1 0 0,-1 0 15,1 0-15,0 0 0,-1 0 0,1 0 0,-1 0 0,1 0 0,-1 0 0,1 0 0,-1 0 0,1 0 0,-1 0 16,1 0-16,0 0 0,-21 21 0,20-21 0,1 0 0,-1 0 0,1 0 0,-1 0 0,1 0 15,-1 0-15,1 0 0,0 0 0,-1 0 0,1 0 0,-1 0 16,1 0-16,-1 0 0,1 0 0,-1 0 0,1 0 16,-1 0-16,1 0 0,0 0 0,-1 0 0,1 0 15,-1 0-15,1 0 0,-1 0 0,1 0 0,-1 0 0,1 0 16,0 0-16,-1 0 0,1 0 0,-1 0 0,1 0 0,-1 0 0,1 0 16,-1 0-16,1 0 0,-1 0 0,1 0 0,0 0 0,-1 0 0,1 0 0,-1 0 15,1 0-15,-1 0 0,1 0 0,-1 0 0,1 0 0,0 0 0,-1 0 0,1 0 0,-1 0 0,1 20 0,-1-20 0,1 0 16,-1 0-16,1 0 0,-1 0 0,1 0 0,0 0 0,-1 0 0,1 0 0,-1 0 0,1 0 15,-1 0-15,1 0 0,-1 0 0,1 0 0,0 0 0,-1 0 0,1 0 0,-1 0 0,1 0 0,-1 0 16,1 0-16,-1 0 0,1 21 0,-1-21 0,1 0 0,0 0 0,-1 0 0,1 0 16,-1 0-16,1 0 0,-1 0 0,1 0 0,-1 0 0,1 0 0,0 0 0,-1 0 0,1 0 15,-1 0-15,1 0 0,-1 0 0,1 0 0,-1 0 0,1 0 0,-1 0 0,1 0 16,0 0-16,-1 0 0,1 0 0,-1 0 0,1 0 0,-1 0 0,1 0 0,-1 0 0,1 0 16,0 0-16,-1 0 0,1 0 0,-1 0 0,1 0 0,-1 0 0,1 0 0,-1 0 15,1 0-15,-1 0 0,1 0 0,0 0 0,-21-21 0,20 21 0,1 0 0,-1 0 16,1 0-16,-1 0 0,1 0 0,-1-20 0,1 20 0,0 0 0,-1 0 0,1 0 15,-1 0-15,1 0 0,-1 0 0,1 0 0,-1 0 0,1 0 0,-1-21 0,1 21 16,0 0-16,-1 0 0,1 0 0,-1 0 0,1 0 0,-1 0 0,1 0 0,-1 0 0,1 0 16,0 0-16,-1 0 0,1 0 0,-1 0 0,1 0 0,-1 0 0,1 0 0,-1 0 15,1 0-15,-1 0 0,1 0 0,0 0 0,-1 0 0,1 0 16,-1 0-16,1 0 62,-21-20-62,20 20 16,1 0-16</inkml:trace>
  <inkml:trace contextRef="#ctx0" brushRef="#br0" timeOffset="1864.38">6186 5551 0,'0'-21'15,"20"21"1,-20-20-1,21 20-15,-1 0 0,-20-21 0,21 21 0,-1 0 0,1 0 16,0-20-16,-1 20 0,1 0 0,-1 0 0,-20-21 0,21 21 0,-1 0 0,1 0 16,-1-21-16,1 21 0,0 0 0,-1 0 0,1-20 0,-1 20 0,1 0 0,-1 0 0,1 0 0,-1-21 0,1 21 0,20-20 0,-20 20 0,-1 0 0,21 0 15,-20 0-15,20-21 0,-21 21 0,1 0 0,0-20 0,-1 20 0,21 0 0,0 0 0,-20-21 0,20 21 0,-21 0 0,22 0 0,-22-20 0,1 20 0,20-21 16,-21 21-16,21 0 0,1-21 0,-22 21 0,1 0 0,-1 0 0,21-20 0,-20 20 0,40-21 0,-40 21 0,20 0 0,-20-20 0,-1 20 0,1 0 0,-1 0 0,21-21 16,-20 21-16,0 0 0,-1-20 0,1 20 0,-1 0 0,21 0 0,-20-21 0,-1 21 0,1-20 0,-1 20 0,22 0 0,-22 0 0,1-21 0,-1 21 0,1 0 15,-1 0-15,1-21 0,-1 21 0,1 0 0,0 0 0,-1 0 0,1-20 0,-1 20 0,1 0 0,-1 0 0,1 0 0,20 0 0,-21-21 0,1 21 0,0 0 0,-1 0 16,1 0-16,-1 0 0,1 0 0,-1-20 0,1 20 0,-1 0 0,1 0 0,0 0 0,-1 0 0,1 0 0,20-21 0,-21 21 15,1 0-15,-1 0 0,1 0 0,-1 0 0,-20-20 0,21 20 0,0 0 0,-1 0 0,1 0 16,-1 0-16,1 0 0,-21-21 0,20 21 0,1 0 0,-1 0 0,1 0 0,0 0 16,-1 0-16,1 0 0,-1 0 0,-20-20 0,21 20 0,-1 0 0,1 0 15,-1 0-15,1 0 0,0 0 0,-1 0 16,1 0-16,-21-21 16,20 21-16,1 0 0,-1 0 0,1 0 15,-1 0-15,1 0 0,-1 0 16,-20-21-16,21 21 15</inkml:trace>
  <inkml:trace contextRef="#ctx0" brushRef="#br0" timeOffset="2665.87">8919 4564 0,'20'0'31,"1"0"-31,0 0 0,-21 21 0,20-21 0,1 0 0,-1 0 0,1 20 0,-1-20 15,1 0-15,-1 21 0,1-21 0,0 0 0,-1 0 0,1 0 0,-21 20 0,20-20 0,1 0 0,-1 0 0,1 0 16,-1 21-16,1-21 0,-1 0 0,1 0 0,0 20 0,-1-20 0,1 0 0,-1 0 0,1 21 0,-1-21 0,1 0 16,-1 0-16,1 21 0,0-21 0,-1 0 0,1 0 15,-21 20 95,0 1-110,0-1 15,0 1-15,-21-21 16,21 20-16,-20-20 0,20 21 0,-21-21 16,21 20-16,-21-20 0,21 21 0,-20-21 0,20 21 0,-21-21 0,21 20 0,-20-20 15,20 21-15,-21-21 0,21 20 0,-20-20 0,20 21 0,-21-21 0,1 0 0,20 20 0,0 1 16,-21-21-16,0 0 0,21 20 0,-20-20 0,20 21 0,-21-21 0,21 21 15,-20-21-15,20 20 0,-21-20 0,21 21 0,0-1 0,-20-20 0,20 21 16,-21-21-16,21 20 0,0 1 78</inkml:trace>
  <inkml:trace contextRef="#ctx0" brushRef="#br0" timeOffset="11739.77">14036 8676 0,'-21'0'16,"1"0"-16,-1 0 15,1 0-15,-1 0 0,1 0 16,-1 0-16,0 0 0,1 0 16,-1 0-16,1 0 0,-1 0 0,1 0 15,-1 0-15,1 0 0,-1 0 0,1 0 16,-1 0-16,0 0 0,1 0 0,-1 0 15,1 0 1,-1 0 0,1 0-16,-1 0 15,21 20-15,-20-20 0,-1 0 16,0 0-16,21 21 0,-20-21 0,-1 0 16,1 0-16,20 20 0,-21-20 15,1 0-15,20 21 0,-21-21 0,1 0 16,20 20-16,-21-20 0,1 0 15,20 21-15,-21-21 16,21 20-16,-21-20 0,1 0 16,20 21-16,-21-21 15,21 21-15,0-1 0,-20-20 16,20 21-16,0-1 31,-21-20-31,21 21 0,0-1 16,0 1-1,0-1-15,0 1 16,0 0 0,0-1-16,0 1 15,0-1 1,0 1-16,0-1 16,0 1-1,0 0-15,0-1 16,0 1-16,0-1 0,0 1 15,0-1-15,0 1 16,21-21-16,-21 20 0,20-20 16,-20 21-1,21-21-15,-21 21 16,20-21-16,-20 20 0,21-20 16,-21 21-16,0-1 15,21-20-15,-1 0 0,1 0 16,-1 0-16,1 21 0,-1-21 15,1 0-15,-1 0 0,-20 20 0,21-20 0,-1 0 16,1 0-16,0 0 0,-1 0 16,1 0-16,-1 0 0,1 0 15,-21 21-15,20-21 0,1 0 0,-1 0 0,1 0 16,0 0-16,-1 0 0,1 0 16,-1 0-16,1 0 0,-1 0 0,1 0 0,-21-21 15,20 21-15,1 0 0,-1 0 0,1 0 0,0-20 16,-1 20-16,1 0 0,-1 0 0,1 0 15,-1 0 17,1 0-17,-1 0-15,-20-21 0,21 21 0,0 0 16,-1 0-16,-20-20 0,21 20 0,-1 0 16,1 0-16,-1 0 15,-20-21-15,21 21 31,-1 0-15,-20-20-16,21 20 16,-1-21-16,1 21 0,-21-21 15,21 21-15,-1 0 0,-20-20 0,21 20 16,-21-21-16,0 1 16,20 20 15,-20-21-31,21 21 15,-21-20-15,0-1 16,0 1-16,20 20 0,-20-21 16,0 0-16,0 1 15,0-1-15,0 1 16,0-1-16,0 1 16,0-1-1,0 0 1,0 1-1,0-1 1,0 1 0,0-1-16,-20 21 0,20-20 31,0-1-31,0 1 16,-21 20-16,21-21 0,0 0 15,-20 21-15,20-20 0,0-1 0,-21 21 16,21-20-16,0-1 0,-20 21 0,20-20 0,0-1 15,-21 21-15,21-20 0,-21-1 0,21 0 16,-20 21-16,20-20 0,-21 20 0,21-21 16,-20 21-16,-1 0 15,1 0 1,-1 0 0,1 0-16,-1 0 0,1 0 31,-1 0-31,0 0 15,1 0 1,-1 0-16,1 0 16,-1 0-1,1 0-15,-1 0 16,1 0 15,-1 0-15,0 0 15,21 21-31,-20-21 16,20 20-16,-21-20 0,1 0 15,20 21-15</inkml:trace>
</inkml:ink>
</file>

<file path=ppt/ink/ink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4:32.981"/>
    </inkml:context>
    <inkml:brush xml:id="br0">
      <inkml:brushProperty name="width" value="0.05292" units="cm"/>
      <inkml:brushProperty name="height" value="0.05292" units="cm"/>
      <inkml:brushProperty name="color" value="#FF0000"/>
    </inkml:brush>
  </inkml:definitions>
  <inkml:trace contextRef="#ctx0" brushRef="#br0">11241 2364 0,'21'0'47,"-1"0"-32,1 0-15,-21-20 0,20 20 0,1 0 16,-1 0-16,1 0 0,-1 0 0,1 0 0,0 0 0,-1 0 16,1 0-16,-1 0 0,1 0 0,-1 0 0,1 0 0,-1 0 0,1 0 0,0 0 0,-1 0 0,1 0 15,-1 0-15,1 0 0,-1 0 0,1 0 0,-1 0 0,1 0 0,-1 0 0,1 0 0,0 0 0,-1 0 0,1 0 0,-1 0 0,1 0 0,-1 0 0,1 0 16,-1 0-16,1 0 0,0 0 0,-1 0 0,1 0 0,-1 0 0,1 0 0,-1 0 0,1 0 0,-1 0 0,21 0 0,-20 0 0,0 0 0,-1 0 0,1 0 15,-1 0-15,1 0 0,-1 0 0,21 0 0,-20 0 0,0 0 0,-1 0 0,1 0 0,-1 0 0,1 0 0,20 0 0,-21 0 0,1 0 0,-1 0 0,22 0 0,-22 0 16,1 0-16,20 0 0,-21 0 0,1 0 0,-1 0 0,1 0 0,0 0 0,20 0 0,-21 0 0,1 0 0,20 0 0,-21 0 0,1 0 0,-1 0 0,1 0 0,20 0 16,-20 0-16,-1 0 0,1 0 0,-1 0 0,21 0 0,-20 20 0,0-20 0,-1 0 0,1 0 0,20 0 0,-21 0 0,1 0 0,20 0 0,-21 0 0,1 0 15,0 0-15,20 0 0,-21 0 0,1 0 0,-1 0 0,1 0 0,-1 0 0,1 0 0,0 0 0,20 0 0,-21 0 0,1 0 0,-1 0 0,1 0 0,-1 0 0,1 0 16,-1 0-16,1 0 0,0 0 0,-1 0 0,1 21 0,-1-21 0,21 0 0,-20 0 0,-1 0 0,1 0 0,0 0 0,-1 0 0,1 0 0,-1 0 16,1 0-16,-1 0 0,1 0 0,-1 0 0,1 0 0,-1 0 0,1 0 0,0 0 0,-1 0 0,1 21 0,-1-21 0,1 0 15,-1 0-15,1 0 0,-1 0 0,1 0 0,0 0 0,-1 0 0,1 0 0,-1 0 0,1 0 16,-1 0-16,1 0 0,-1 0 0,1 20 0,-1-20 0,1 0 0,0 0 0,-1 0 0,1 0 15,-1 0-15,1 0 0,-1 0 0,1 0 0,-1 0 0,1 0 0,0 0 0,-1 0 0,1 0 0,-1 0 16,1 0-16,-1 0 0,1 0 0,-1 0 0,1 0 0,-1 0 0,1 0 0,0 0 0,-1 0 0,1 0 0,-1 0 16,1 0-16,-1 0 0,1 0 0,-1 0 0,1 0 0,0 0 0,-1 0 0,1 0 0,-1 0 0,1 0 0,-1 0 0,1 0 15,-1 0-15,1 0 0,0 0 0,-1 0 0,1 0 0,-1 0 0,1 0 0,-1 0 0,1 0 0,-1 0 0,1 0 0,-1 0 0,1 0 16,0 0-16,-1 0 0,1 0 0,-1 0 0,1 0 0,-1 0 0,1 0 0,-1 0 0,1 0 0,0 0 16,-1 0-16,1 0 0,-1 0 0,1 0 0,-1 0 0,1 0 0,-1 0 0,1 0 15,-1 0-15,1 0 0,0 0 0,-1 0 0,1 0 0,-1 0 0,1 0 0,-1 0 16,1 0-16,-1 21 0,1-21 0,0 0 0,-1 0 0,1 0 0,-1 0 0,1 0 0,-1 0 15,1 0-15,-1 0 0,1 0 0,-1 0 0,1 0 0,0 0 0,-1 0 16,1 0-16,-1 0 0,1 0 0,-1 0 0,1 0 0,-1 0 0,1 0 0,0 0 16,-1 0-16,1 0 0,-1 0 0,1 0 0,-1 0 0,1 0 0,-1 0 0,1 0 0,-1 0 15,1 0-15,0 0 0,-1 0 0,1 0 0,-1 0 0,1 0 0,-1 0 0,1 0 0,-1 0 0,1 0 16,0 0-16,-1 0 0,1 0 0,-1 0 0,1 0 0,-1 0 0,1 0 0,-1 0 0,1 0 0,-1 0 16,1 0-16,0 0 0,-1 0 0,1 0 0,-1 0 0,1 0 0,-1 0 0,1 0 0,-1 0 0,1 0 15,0 0-15,-1 0 0,1 0 0,-1 0 0,1 0 0,-1 0 0,1 0 0,-1 0 0,1 0 0,-1 0 16,1 0-16,0 0 0,-1 0 0,1 0 0,-1 0 0,1 0 0,-1 0 0,1 0 0,-1 0 0,1 0 0,0 0 0,-1-21 15,1 21-15,-1 0 0,1 0 0,-1 0 0,1 0 0,-1 0 0,1 0 0,-1 0 0,1 0 0,0 0 0,-1 0 16,1 0-16,-1-20 0,1 20 0,-1 0 0,1 0 0,-1 0 0,1 0 0,0 0 0,-1 0 0,1 0 0,-1 0 16,1 0-16,-1 0 0,1 0 0,-1 0 0,1 0 0,-1 0 0,1 0 0,0 0 15,-1-21-15,1 21 0,-1 0 0,1 0 0,-1 0 0,1 0 0,-1 0 0,1 0 0,0 0 16,-1 0-16,1 0 0,-1 0 0,1 0 0,-1 0 0,-20-21 0,21 21 0,-1 0 0,1 0 16,-1 0-16,1 0 0,0 0 0,-1 0 0,1 0 0,-1 0 0,1 0 0,-1 0 0,1 0 15,-1 0-15,1 0 0,0 0 0,-1 0 0,1 0 0,-1 0 0,1 0 0,-1 0 0,1 0 0,-1 0 16,1 0-16,-1 0 0,1 0 0,0 0 0,-1 0 0,1 0 0,-1 0 0,1 0 0,-1 0 0,1 0 15,-1 0-15,1 0 0,0 0 0,-1 0 0,1 0 0,-1 0 0,1 0 0,-1 0 0,1 0 16,-1 0-16,1 0 0,-1 0 0,1 0 0,0 0 0,-1 0 0,1 0 0,-1 0 16,1 0-16,-1 0 0,1 0 0,-1 0 0,1 0 0,0 0 0,-1 0 15,1 0-15,-1 0 0,1 0 0,-1 0 0,1 0 0,-1 0 0,1 0 0,-1 0 16,1 0-16,0 0 0,-1 0 0,1 0 0,-1 0 0,1 0 0,-1 0 0,1 0 0,-1 0 16,1 0-16,0 0 0,-1 0 0,1 0 0,-1 0 0,1 0 0,-1 0 0,1 0 0,-1 0 0,1 0 0,-1 0 15,1 0-15,0 0 0,-1 0 0,1 0 0,-1 0 0,1 0 0,-1 0 0,1 0 0,-1 0 16,1 0-16,0 0 0,-1 0 0,1 0 0,-1 0 0,1 0 15,-1 0-15,1 0 0,-1 0 0,1 0 16,-1 0-16,1 0 16,0 0-1,-1 0-15,1 0 16,-1 0-16,1 0 0,-1 0 0,1 0 16,-1 0-1,1 0-15,0 0 31,-1 0-15,1 0-16,-1 0 0,1 0 16,-1 0-16,1 0 0,-1 0 0,1 0 15,-1 0-15,1 0 0,0 0 0,-21 21 0,20-21 0,1 0 16,-1 0-16,1 0 0,-1 0 16,1 0 30,-1 0-30,-20 21-16,21-21 0,0 0 0,-1 0 0,1 0 16,-21 20-16,20-20 0,1 0 0,-1 0 0,1 0 15,-1 0-15,1 0 0,0 0 0,-1 0 0,-20 21 0,21-21 16,-1 0-16,1 0 0,-1 0 0</inkml:trace>
  <inkml:trace contextRef="#ctx0" brushRef="#br0" timeOffset="5337.29">6884 2899 0,'0'20'16,"0"1"203,0 0-204,0-1-15,0 1 16,0-1-16,0 1 0,0-1 15,0 1-15,0-1 0,0 1 16,0 0-16,0-1 16,21-20-16,-21 21 0,0-1 15,0 1-15,21-1 16,-21 1-16,0 0 16,0-1-16,20-20 15,-20 21-15,0-1 16,21-20-16,-21 21 0,0-1 15,0 1-15,0-1 0,0 1 16,20-21-16,-20 21 0,0-1 16,0 1-1,0-1 1,0 1 0,21-21-16,-21 20 0,0 1 31,20-21-16,1 0 1,-1 0-16,1 0 0,-1 0 16,1 0-16,0 0 0,-1 0 0,1 0 0,-1 0 0,1 0 15,-1 0-15,1 0 0,-1 0 0,1 0 0,0 0 0,-1 0 0,1 0 0,-1 0 0,1 0 0,-1 0 16,1 0-16,-1 0 0,1 0 0,-1 0 0,1 0 0,0 0 0,-1 0 0,1 0 0,-1 0 0,1 0 0,-1 0 16,1 0-16,-1 0 0,1 0 0,0 0 0,-1 0 0,1 0 0,-1 0 0,1 0 0,-1 0 0,1 0 0,-1 0 0,1 0 15,-1 0-15,1 0 0,0 0 0,-1 0 0,1 0 0,-1 0 0,1 0 0,-1 0 0,-20 20 0,21-20 0,-1 0 16,1 0-16,0 0 0,-1 0 0,1 0 0,-1 0 0,1 0 15,-1 0-15,1 0 0,-1 0 0,1 0 16,-1 0-16,1 0 0,0 0 0,-1 0 16,1 0-16,-1 0 0,1 0 0,-1 0 15,1 0-15,-1 0 0,1 0 0,0 0 0,-1 0 16,1 0-16,-1 0 0,1 0 0,-1 0 0,1 0 0,-1 0 16,1 0-16,-21-20 0,20 20 0,1 0 0,0 0 0,-1 0 0,1 0 15,-1 0-15,1 0 0,-1 0 0,1 0 0,-1 0 0,1 0 0,0 0 16,-1 0-16,1 0 0,-21-21 15,20 21 17,1 0-17,-1 0 1,1 0-16,-1 0 16,1 0-16,0 0 15,-21-20-15,20 20 0,1 0 0,-1 0 16,1 0-16,-1 0 0,-20-21 15,21 21-15,-1 0 0,1 0 0,-21-20 0,20 20 0,1 0 16,-21-21-16,21 21 0,-21-20 16,20 20-16,-20-21 62,21 21-46,-21-21-16,0 1 0,0-1 0,20 21 0,-20-20 15,0-1-15,0 1 0,0-1 16,21 21-16,-21-20 0,0-1 0,0 0 0,20 21 0,-20-20 16,0-1-16,21 21 0,-21-20 15,0-1-15,0 1 16,20 20 0,-20-21-16,0 0 15,0 1 1,0-1-1,0 1-15,0-1 16,0 1-16,0-1 16,0 1-16,-20 20 0,20-21 0,0 0 15,-21 21-15,21-20 0,0-1 16,-20 21 0,20-20-16,-21 20 31,21-21-31,-20 21 0,-1 0 0,1 0 15,-1 0-15,0 0 0,21-20 0,-20 20 0,-1 0 0,1 0 0,-1 0 16,1 0-16,20-21 0,-21 21 0,1 0 0,-1 0 0,1 0 0,-1 0 0,0 0 0,21-20 0,-20 20 16,-1 0-16,1 0 0,-1 0 0,1 0 0,-1 0 0,1 0 0,-1 0 0,0 0 0,1 0 0,-1 0 0,1 0 0,-1 0 15,1 0-15,-1 0 0,1 0 0,-1 0 0,0 0 0,1 0 0,-1 0 0,1 0 0,-1 0 0,1 0 0,-1 0 16,1 0-16,-1 0 0,1 0 0,-1 0 0,0 0 0,1 0 0,-1 0 0,1 0 0,-1 0 16,1 0-16,-1 0 0,1 0 0,-1 0 0,0 0 0,1 0 0,-1 0 0,1 0 15,-1 0-15,1 0 0,-1 0 0,1 0 0,-1 0 0,1 20 0,-1-20 16,0 0-16,1 0 0,-1 0 0,1 0 0,-1 0 0,1 0 15,-1 0-15,1 0 0,-1 0 0,21 21 0,-21-21 0,1 0 16,-1 0-16,1 0 0,-1 0 0,1 0 0,-1 0 0,1 0 16,-1 0-16,1 0 0,-1 0 0,0 0 15,1 0-15,-1 0 0,1 0 63,-1 0-63,1 0 0,-1 0 0,1 0 15,-1 0-15,0 0 0,1 0 0,-1 0 0,1 0 0,-1 0 0,1 0 16,-1 0-16,1 0 0,-1 0 0,1 0 0,20 20 0,-21-20 0,0 0 0,1 0 0,-1 0 16,1 0-16,-1 0 0,1 0 0,-1 0 0,1 0 15,-1 0 63,0 0-62,1 0 0,20 21-16,-21-21 15</inkml:trace>
  <inkml:trace contextRef="#ctx0" brushRef="#br0" timeOffset="8237.45">13276 2837 0,'0'-20'141,"20"20"-141,1 0 0,-1 0 0,1 0 15,-1 0-15,1 0 0,-1 0 0,1 0 0,-1 0 0,1 0 16,0 0-16,-1 0 0,1 0 0,-1 0 0,1 0 0,-1 0 0,1 0 0,-1 0 15,1 0-15,0 0 0,-1 0 0,1 0 0,-1 0 0,1 0 0,-1 0 0,1 0 0,-1 0 0,1 0 0,-1 0 0,1 0 16,0 0-16,-1 0 0,1 0 0,-1 0 0,1 20 0,-1-20 0,1 0 0,-1 0 0,1 0 0,0 0 0,-1 0 0,1 0 0,-1 0 0,1 21 16,-1-21-16,1 0 0,-1 0 0,1 0 0,-1 0 0,1 0 0,0 0 0,-1 0 0,1 0 0,-1 0 0,1 0 0,-1 0 0,1 0 0,-1 0 0,22 0 15,-22 0-15,1 0 0,-1 0 0,1 0 0,-1 0 0,1 0 0,-1 0 0,1 0 0,-1 0 0,1 0 0,0 0 0,-1 0 0,1 0 16,-1 0-16,1 0 0,-1 0 0,1 0 0,-1 0 0,1 0 0,0 0 0,-1 0 0,1 0 0,-1 0 16,1 0-16,-1 0 0,1 0 0,-1 0 0,1 0 0,-1 0 0,1 0 0,0 0 15,-1 0-15,1 0 0,-1 0 0,1-21 0,-1 21 16,1 0-16,-1 0 0,-20-20 0,21 20 0,0 0 15,-1 0-15,1 0 0,-21-21 0,20 21 16,1 0-16,-1 0 0,1 0 16,-1 0-16,-20-20 0,21 20 15,0 0-15,-1 0 0,1 0 0,-1 0 16,-20-21-16,21 21 0,-1 0 0,1 0 0,-1 0 0,1 0 16,-1 0-16,1 0 0,0 0 0,-1 0 0,1 0 0,-1 0 15,1 0-15,-1 0 0,1 0 0,-1 0 0,1 0 0,0 0 0,-1 0 0,1 0 16,-1 0-16,1 0 0,-1 0 0,1-21 0,-1 21 0,1 0 0,-1 0 15,1 0-15,0 0 0,-1 0 0,1 0 0,-1 0 0,1 0 0,-1 0 0,1 0 16,-1 0-16,1 0 0,0 0 0,-21-20 0,20 20 0,1 0 0,-1 0 16,1 0-16,-1 0 0,1 0 0,-1 0 0,1 0 15,-1 0-15,1 0 0,0 0 0,-1 0 0,1 0 0,-1 0 0,1 0 16,-1 0-16,1 0 0,-1 0 0,1 0 0,0 0 0,-1 0 16,1 0-16,-1 0 0,1 0 0,-1 0 0,1 0 0,-1 0 0,1 0 0,-1 0 0,1 0 15,0 0-15,-1 0 0,1 0 0,-1 0 0,1 0 0,-1 0 0,1 0 0,-1 0 16,1 0-16,0 0 0,-1 0 0,1 0 0,-1 0 15,1 0-15,-1 0 0,1 0 0,-1 0 16,1 0-16,-1 0 0,1 0 0,0 0 16,-1 0-16,1 0 0,-1 0 0,1 0 0,-1 0 15,1 0-15,-1 0 0,1 0 0,0 0 0,-1 0 16,1 0-16,-1 0 16</inkml:trace>
  <inkml:trace contextRef="#ctx0" brushRef="#br0" timeOffset="9217.85">17365 2529 0,'21'0'47,"-1"0"-31,1 0-16,-1 0 0,1 0 0,-21 20 16,20-20-16,1 0 0,-21 21 0,20-21 0,1 0 0,0 0 15,-21 21-15,20-21 0,1 0 0,-21 20 0,20-20 0,1 0 16,-21 21-16,20-21 0,1 0 0,-1 0 0,-20 20 0,21-20 15,-1 21-15,1-21 0,0 0 16,-21 20-16,20-20 0,-20 21 172,0-1-141,-20-20-31,-1 0 16,0 0-1,1 0-15,20 21 0,-21-21 16,1 0-16,20 21 0,-21-21 16,1 0-1,20 20-15,-21-20 16,21 21 0,-20-21 62</inkml:trace>
  <inkml:trace contextRef="#ctx0" brushRef="#br0" timeOffset="14531.88">17817 3454 0,'21'0'78,"-1"0"-78,1 0 0,-1 0 16,1 0-16,-1 0 0,1 0 0,0 0 0,-1 0 15,1 0-15,-1 0 0,1 0 0,-1 0 0,1 0 0,-1 0 0,1 0 16,-1 0-16,1 0 0,0 0 0,-1 0 0,1 0 0,-1 0 0,1 0 16,-1 0-16,1 0 0,-1 0 0,1 0 0,0 0 0,-1 0 0,1-21 0,-1 21 15,1 0-15,-1 0 0,1 0 0,-1 0 0,1 0 0,-1 0 0,1 0 16,0 0-16,-1 0 0,1 0 0,-1 0 0,1 0 0,-1 0 16,1 0-16,-1 0 0,1 0 0,0 0 0,-1 0 15,1 0-15,-1 0 0,1 0 0,-1 0 0,1 0 0,-1 0 16,1 0-16,-1 0 0,1 0 0,0 0 0,-1 0 0,1 0 15,-1 0-15,1 0 0,-1 0 0,1 0 0,-1 0 0,1 0 0,0 0 16,-1 0-16,1 0 0,-1 0 0,1 0 0,-1 0 0,1 0 0,-1 0 0,1 0 16,-1 0-16,1 0 0,0 0 0,-1 0 0,1 0 0,-1 0 15,1 0-15,-1 0 0,1 0 0,-1 0 0,1 0 0,0 0 0,-1 0 0,1 0 16,-1 0-16,1 0 0,-1 0 0,1 0 0,-1 0 0,1 0 16,-1 0-16,1 0 0,0 0 0,-1 0 0,1 0 0,-1 0 15,1 0-15,-1 0 0,1 0 0,-1 0 16,1 0-16,0 0 0,-1 0 15,1 0-15,-1 0 0,1 0 16,-1 0-16,1 0 0,-1 0 0,1 0 0,-1 0 16,1 0-16,0 0 0,-1 0 0,1 0 0,-1 0 15,1 0-15,-1 0 0,1 0 0,-1 0 0,1 0 16,0 0-16,-1 0 0,1 0 0,-1 0 16,1 0-16,-1 0 0,1 0 0,-1 0 15,1 0-15,-1 0 0,1 0 16,0 0-16,-21 21 0,20-21 0,1 0 15,-1 0-15,1 0 0,-1 0 16,1 0-16,-1 0 0,1 0 16,0 0-16,-1 0 0,1 0 15,-1 0-15,1 0 0,-1 0 0,1 0 16,-1 0-16,1 0 16,-1 0-1,1 0 1,0 0-1,-1 0-15,1 0 16,-1 0-16,1 0 0,-1 0 0,1 0 16,-1 0-16,1 0 0,0 0 15,-1 0 1,1 0 31,-1 0-47,1 0 15,-1 0-15,1 0 16,-1 0-16,1 0 16,-1 0-16,1 0 15,0 0 32,-1 0-31,1 0-1,-1 0 1,1 0 0,-1 0 46,1 0-46,-1 0-16,1 0 15</inkml:trace>
  <inkml:trace contextRef="#ctx0" brushRef="#br0" timeOffset="17164.57">11262 4091 0,'20'0'0,"1"0"78,-1 0-78,1 0 16,-1 0-16,1 0 0,-1 0 0,1 0 0,0 0 0,-1 0 15,1 0-15,-1 0 0,1 0 0,-1 0 0,1 0 0,-1 0 0,1 0 0,0 0 0,-1 0 0,1 0 16,-1 0-16,1 0 0,-1 0 0,1 0 0,-1 0 0,1 0 0,-1 0 0,1 0 0,0 0 0,-1 0 0,1 0 0,-1 0 0,1 0 0,-1 0 0,1 0 15,20 0-15,0 0 0,-20 0 0,-1 0 0,1 0 0,-1 0 0,1 0 0,-1 0 0,21 0 0,-20 0 0,0 0 0,-1 0 0,21 0 0,-20 0 0,-1 0 16,21 0-16,-20 0 0,0 0 0,-1 0 0,1 0 0,-1 0 0,1 0 0,-1 0 0,1 0 0,20 0 0,-21 0 0,1 0 0,0 0 0,-1 0 0,1 0 0,-1 0 16,1 0-16,-1 0 0,1 0 0,-1 0 0,1 0 0,0 0 0,-1 0 0,1 0 0,-1 0 0,1 0 0,-1 0 15,1 0-15,-1 0 0,1 0 0,-1 0 0,1 0 0,0 0 0,-1 0 16,1 0-16,-1 0 16,1 0-16,-1 0 15,1 0-15,-1 0 0,1 0 16,0 0-16,-1 0 0,1 0 0,-1 0 15,1 0-15,-1 0 0,1 0 0,-1 0 0,1 0 16,-1 0-16,1 0 0,0 0 0,-1 0 0,1 0 16,-1 0-16,1 0 0,-1 0 15,1 0-15,-1 0 0</inkml:trace>
  <inkml:trace contextRef="#ctx0" brushRef="#br0" timeOffset="22757.31">18310 7380 0,'-20'0'32,"-1"0"-17,1 0-15,-1 0 16,1 0-16,-1 0 15,21 21-15,-21-21 0,1 0 0,20 21 16,-21-21-16,1 0 0,-1 0 16,1 0-1,20 20-15,-21-20 16,1 0-16,20 21 0,0-1 16,-21-20-16,21 21 15,-20-21-15,20 20 0,-21-20 0,0 0 16,21 21-16,-20-21 0,20 20 15,-21-20-15,21 21 0,-20-21 16,20 21-16,0-1 0,-21-20 16,21 21-16,0-1 15,0 1-15,-20-21 0,20 20 0,0 1 16,0-1-16,0 1 16,0 0-16,0-1 0,0 1 15,0-1-15,0 1 16,0-1-16,0 1 0,0 0 15,0-1-15,0 1 16,0-1-16,20-20 0,-20 21 0,0-1 16,21-20-16,-21 21 15,0-1-15,0 1 0,20-21 16,-20 21-16,0-1 0,21-20 16,-21 21-16,20-21 0,1 0 15,0 20-15,-1-20 0,-20 21 16,21-21-16,-1 0 0,-20 20 0,21-20 0,-1 0 0,-20 21 0,21-21 15,-1 0-15,-20 20 0,21-20 0,-1 0 0,1 0 0,0 0 0,-21 21 16,20-21-16,1 0 0,-21 21 0,20-21 0,1 0 0,-1 0 0,-20 20 0,21-20 16,-1 0-16,1 0 0,0 0 0,-21 21 0,20-21 0,1 0 15,-1 0-15,1 0 0,-1 0 0,1 0 0,-1 0 0,1 0 16,-1 0-16,-20 20 0,21-20 0,0 0 0,-1 0 0,1 0 16,-1 0-16,1 0 0,-1 0 0,1 0 15,-1 0-15,1 0 0,-21 21 0,21-21 0,-1 0 0,1 0 16,-1 0-16,1 0 0,-1 0 0,1 0 0,-21 20 15,20-20-15,1 0 0,-1 0 0,1 0 0,0 0 16,-1 0-16,1 0 16,-1 0-16,1 0 0,-1 0 15,1-20-15,-1 20 16,1 0-16,0 0 0,-1 0 0,1 0 16,-1 0-16,1 0 0,-1 0 0,-20-21 0,21 21 15,-1 0-15,1 0 0,-1 0 0,1 0 0,-21-20 16,21 20-16,-1 0 0,1 0 0,-1 0 0,-20-21 15,21 21-15,-1 0 0,1 0 0,-21-20 16,20 20-16,1 0 31,0 0-15,-21-21-16,20 21 0,1 0 16,-1 0-16,-20-21 0,21 21 0,-1 0 0,-20-20 15,21 20-15,-1 0 0,-20-21 0,21 21 16,-1 0-16,-20-20 0,21 20 0,-21-21 15,21 21 32,-21-20-47,20 20 16,-20-21-16,0 1 0,0-1 0,0 0 16,0 1-16,21 20 0,-21-21 0,0 1 0,0-1 15,0 1-15,0-1 0,0 1 0,0-1 16,0 0-16,0 1 15,0-1 1,0 1 15,-21 20-31,21-21 0,0 1 16,-20 20-16,20-21 0,-21 21 0,21-21 16,-21 21-16,21-20 0,-20 20 0,20-21 0,0 1 15,-21 20-15,21-21 0,-20 21 16,20-20-16,-21 20 0,1 0 15,-1 0-15,21-21 0,-20 21 16,-1 0-16,21-20 0,-20 20 0,-1 0 0,0-21 16,1 21-16,20-21 0,-21 21 15,1 0-15,-1-20 0,1 20 0,-1 0 16,1-21-16,-1 21 0,0 0 0,21-20 0,-20 20 16,-1 0-16,1 0 0,20-21 0,-21 21 0,1 0 0,-1 0 0,21-20 0,-20 20 15,-1 0-15,21-21 0,-20 21 0,-1 0 0,0 0 0,1 0 0,-1 0 16,21-20-16,-20 20 0,-1 0 0,1 0 15,-1 0-15,21-21 0,-20 21 16,-1 0-16,0 0 16,21-21-16,-20 21 0,-1 0 15,1-20-15,-1 20 0,1 0 0,-1 0 0,1-21 16,-1 21-16,1 0 0,-1 0 0,0 0 0,1 0 0,-1 0 0,21-20 0,-20 20 16,-1 0-16,1 0 0,-1 0 0,1 0 0,-1 0 0,21-21 0,-21 21 0,1 0 0,-1 0 15,1 0-15,-1 0 0,1 0 0,20-20 0,-21 20 0,1 0 16,-1 0-16,1 0 0,-1 0 15,0 0-15,1 0 16,-1 0 0,1 0-1,-1 0-15,1 0 16,-1 0 0,1 0-1,-1 0 32</inkml:trace>
  <inkml:trace contextRef="#ctx0" brushRef="#br0" timeOffset="27239.02">13111 4276 0,'21'0'63,"-1"0"-63,1 0 15,-1 0-15,1 0 0,-1 0 0,1 0 16,0 0-16,-21 21 0,20-21 0,1 0 0,-21 20 0,20-20 16,1 0-16,-21 21 0,20-21 0,1 0 0,-1 20 0,1-20 0,-1 0 15,1 0-15,-21 21 0,21-21 0,-1 0 0,-20 21 0,21-21 0,-1 0 16,-20 20-16,21-20 0,-1 21 0,1-21 15,-21 20-15</inkml:trace>
  <inkml:trace contextRef="#ctx0" brushRef="#br0" timeOffset="27967.76">13645 4297 0,'0'20'63,"21"-20"-48,-21 21-15,21-21 0,-21 20 0,20-20 0,-20 21 0,21-21 0,-21 21 16,20-21-16,-20 20 0,21-20 0,-21 21 0,20-21 0,-20 20 0,21-20 0,-21 21 16,20-21-16,-20 20 0,21 1 0,-1-21 0,-20 21 0,21-21 15,-21 20-15,21-20 0,-21 21 0,20-21 0,-20 20 0,0 1 16,21-21-16,-21 20 62,-21-20-46,1 0-16,-1 0 16,21 21-16,-21-21 0,1 0 15,-1 0-15,1 0 0,-1 0 16,1 0-16,-1 0 0,21-21 0,-20 21 0,-1 0 16,1 0-16,-1 0 0,21-20 0,-21 20 0,1 0 15,-1 0-15,1 0 0,-1 0 16,1 0-1,-1 0 32</inkml:trace>
</inkml:ink>
</file>

<file path=ppt/ink/ink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5:45.166"/>
    </inkml:context>
    <inkml:brush xml:id="br0">
      <inkml:brushProperty name="width" value="0.05292" units="cm"/>
      <inkml:brushProperty name="height" value="0.05292" units="cm"/>
      <inkml:brushProperty name="color" value="#FF0000"/>
    </inkml:brush>
  </inkml:definitions>
  <inkml:trace contextRef="#ctx0" brushRef="#br0">5220 6825 0,'0'21'62,"0"0"-62,0-1 16,0 1-16,0-1 0,0 1 16,0-1-16,0 1 0,0-1 0,0 1 15,0 0-15,0-1 0,0 1 16,0-1-16,0 1 0,0-1 16,-21-20-16,21 21 15,0-1-15,0 1 16,0 0-1,0-1 1,0 1-16,0-1 16,0 1-16,0-1 0,0 1 15,0-1-15,0 1 16,0 0-16,0-1 16,0 1-16,0-1 15,0 1-15,0-1 0,0 1 16,0-1-16,0 1 15,0 0-15,0-1 16,0 1-16,0-1 16,0 1-16,0-1 0,0 1 15,0-1-15,0 1 0,0 0 16,0-1-16,0 1 16,0-1-16,0 1 15,0-1 16,0 1-15,0 0 15,0-1-31,0 1 32,0-1 30,0 1-46,0-1-1,0 1-15,0-1 16,0 1 0,0 0-16,0-1 15,0 1-15,0-1 16,0 1-16,0-1 15,0 1 1,0-1-16,0 1 16,0 0-1,0-1-15,0 1 16,0-1-16,0 1 0,0-1 16,0 1-16,0-1 0,0 1 15,0 0-15,0-1 16,0 1-16,0-1 15,0 1-15,0-1 16,0 1 0,0-1-1,0 1 1,0 0-16,0-1 16,0 1-16,0-1 15,0 1-15,0-1 16,-20-20-16,20 21 31,0-1-15,0 1-1,0 0-15,0-1 16,0 1-16,0-1 0,0 1 16,0-1-16,0 1 0,0-1 15,0 1-15,0 0 16,0-1-16,0 1 0,0-1 15,0 1-15,0-1 16,0 1 0,0 0-16,0-1 0,0 1 15,0-1-15,0 1 0,0-1 16,0 1-16,0-1 0,0 1 16,0 0-16,0-1 15,0 1-15,0-1 16,0 1-16,0-1 15,0 1 1,0-1-16,0 1 16,0 0-16,0-1 0,0 1 15,0-1-15,0 1 0,0-1 0,0 1 0,0-1 16,0 1-16,0 0 0,0-1 0,0 1 16,0-1-16,0 1 0,0-1 15,0 1-15,0-1 0,0 1 16,0 0-16,0-1 15,0 1 1,0-1 0,0 1-16,0-1 15,0 1-15,0-1 16,0 1 0,0 0-16,0-1 15,0 1 16,0-1-31,0 1 16,0-1-16,0 1 16,0 0-16,0-1 15,0 1-15,0-1 16,-21-20-16,21 21 0</inkml:trace>
</inkml:ink>
</file>

<file path=ppt/ink/ink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6:32.547"/>
    </inkml:context>
    <inkml:brush xml:id="br0">
      <inkml:brushProperty name="width" value="0.05292" units="cm"/>
      <inkml:brushProperty name="height" value="0.05292" units="cm"/>
      <inkml:brushProperty name="color" value="#FF0000"/>
    </inkml:brush>
  </inkml:definitions>
  <inkml:trace contextRef="#ctx0" brushRef="#br0">3638 6928 0,'0'21'125,"0"-1"-125,0 1 0,0-1 16,0 1-16,0 0 0,0-1 0,0 1 15,0-1-15,0 1 0,0-1 0,0 1 16,20-21-16,-20 20 0,0 1 0,0 0 0,0-1 15,0 1-15,21-21 0,-21 20 0,0 1 0,0-1 16,0 1-16,0-1 0,0 1 16,0 0-16,0-1 0,0 1 15,0-1-15,0 1 0,0-1 0,0 1 16,0-1-16,0 1 0,0 0 0,0-1 16,0 1-16,0-1 0,0 1 15,0-1-15,0 1 0,0-1 16,0 1-16,0 0 0,20-21 15,-20 20-15,0 1 0,0-1 0,0 1 16,0-1-16,0 1 16,0 0-16,0-1 15</inkml:trace>
  <inkml:trace contextRef="#ctx0" brushRef="#br0" timeOffset="7567.93">3679 7936 0,'20'0'94,"1"0"-79,-1 0-15,-20-21 16,21 21-16,-1 0 0,1 0 0,-1 0 16,1 0-16,0 0 0,-1 0 0,1 0 15,-1 0-15,1 0 0,-21-21 16,20 21-16,1 0 0,-1 0 0,1 0 0,0 0 15,-1 0-15,1 0 0,-1 0 0,1 0 16,-1 0-16,1 0 0,-1 0 0,1 0 16,-1 0-16,1 0 0,0 0 0,-1 0 0,1 0 0,-1 0 15,1 0-15,-1 0 0,1 0 0,-1 0 0,1 0 16,0 0-16,-1 0 0,1 0 0,-1 0 16,1 0-16,-1 0 0,1 0 15,-1 0-15,1 0 0,-1 0 16,1 0-16,0 0 15,-1 0-15,1 0 16,-1 0-16,1 0 0,-1 0 16,1 0-16,-1 0 0,1 0 0,0 0 0,-1 0 0,1 0 15,-1 0-15,1 0 0,-1 0 0,1 0 0,-1 0 0,1 0 16,-1 0-16,1 0 0,0 0 0,-1 0 0,1 0 16,-1 0-16,1 0 0,-1 0 0,1 0 15,-1 0-15,1 0 0,0 0 0,-1 0 16,1 0-16,-1 0 0,1 0 0,-1 0 0,1 0 15,-1 0-15,1 0 0,-1 21 0,1-21 16,0 0-16,-1 0 0,1 0 16,-1 0-16,1 0 15,-1 0-15,1 0 0,-1 0 16,1 0-16,0 0 0,-1 0 16,1 0-16,-1 0 0,1 0 0,-1 0 15,1 0-15,-1 0 0,1 0 0,-1 0 0,1 0 16,0 0-16,-1 0 0,1 0 15,-1 0-15,1 0 0,-1 0 16,1 0-16,-1 0 0,1 0 16,0 0-16,-1 0 0,1 0 15,-1 0-15,1 0 0,-1 0 0,1 0 0,-1 0 16,1 0-16,-1 0 0,1 0 0,0 0 0,-1 0 16,1 0-16,-1 0 0,1 0 0,-1 0 0,1 0 0,-21 21 15,20-21-15,1 0 0,0 0 0,-1 0 0,1 0 0,-1 0 16,1 0-16,-1 0 0,1 0 0,-1 0 0,1 0 15,-1 0-15,1 0 0,0 0 16,-1 0-16,1 0 0,-1 0 16,1 0-16,-1 0 0,1 0 0,-1 0 0,1 0 15,0 0-15,-1 0 0,1 0 0,-1 20 0,1-20 0,-1 0 0,1 0 16,-1 0-16,1 0 0,-1 0 0,1 0 0,0 0 0,-1 0 16,1 0-16,-1 0 0,1 0 0,-1 0 0,-20 21 0,21-21 0,-1 0 15,1 0-15,0 0 0,-1 0 0,1 0 0,-1 0 16,1 0-16,-1 0 0,1 0 0,-1 0 15,1 0-15,-1 0 0,1 0 0,-21 20 16,21-20-16,-1 0 0,1 0 0,-1 0 16,1 0-16,-1 0 0,1 0 15,-1 0 1,1 0-16,0 0 16,-1 0-16,1 0 0,-1 21 0,1-21 15,-1 0-15,1 0 0,-1 0 0,1 0 0,-1 0 16,1 0-16,0 0 0,-1 0 0,1 0 0,-1 0 15,1 0-15,-1 0 0,1 0 0,-1 0 0,1 0 16,0 0-16,-1 0 0,1 0 0,-1 0 16,1 0-16,-1 0 15,-20 20-15,21-20 0,-1 0 16,1 0-16,-1 0 0,1 0 16,0 0-16,-1 0 0,1 0 0,-1 0 0,1 0 15,-1 0-15,1 0 0,-1 0 0,1 0 16,0 0-16,-1 0 0,1 0 0,-1 0 15,1 0 1,-1 0 0,1 0-16,-1 0 15,1 0-15,-1 0 16,1 0 0,0 0-16,-1 0 15,1 0 1,-1 0-16,1 0 15,-21-20-15,20 20 0,1 0 0,-1 0 16,1 0-16,0 0 0,-21-21 0,20 21 16,1 0-16,-1 0 0,1 0 15,-1 0-15,1 0 94,-1 0-94,-20-20 0,21 20 63,0 0-17,-1 0-46,1 0 16,-1 0-16,-20-21 0,21 21 78,-1 0-62,1 0-1,-1 0 142,-20-20-142,21 20-15</inkml:trace>
  <inkml:trace contextRef="#ctx0" brushRef="#br0" timeOffset="18529.68">19954 4400 0,'21'0'47,"-1"0"-32,1 0 1,0 0-1,-1 0-15,1 0 16,-1 0-16,1 0 0,-1 0 0,1 0 0,-1 0 16,1 0-16,-1 0 0,1 0 0,0 0 15,-1 0-15,1 0 0,-1 0 0,1 0 0,-21-21 0,20 21 0,1 0 16,-1 0-16,1 0 0,0 0 0,-1 0 0,1 0 0,-1 0 0,1 0 16,-1 0-16,1 0 0,-1 0 0,1 0 0,-1 0 0,1 0 0,0 0 0,-1 0 15,1 0-15,-1 0 0,1 0 0,-1 0 0,1 0 16,-1 0-16,1 0 0,0 0 0,-1 0 15,1 0-15,-1 0 0,1 0 16,-1 0-16,1 0 0,-1 0 16,1 0-16,-1 0 0,1 0 0,0 0 0,-1 0 15,1 0-15,-1 0 0,1 0 0,-1 0 0,1 0 16,-1 0-16,1 0 0,0 0 0,-1 0 16,-20 21-16,21-21 0,-1 0 0,1 0 0,-1 0 0,1 0 15,-1 0-15,1 0 0,-21 20 0,20-20 0,1 0 0,0 0 16,-1 0-16,1 0 0,-1 0 0,1 0 15,-1 0-15,1 0 0,-1 0 0,1 0 16,0 0-16,-1 0 0,1 0 16,-1 0-1,1 0-15,-1 0 16,1 0-16,-1 0 16,1 0-16,0 0 0,-1 0 15,1 0-15,-1 0 0,1 0 0,-21 21 16,20-21-16,1 0 0,-1 0 15,1 0 1</inkml:trace>
</inkml:ink>
</file>

<file path=ppt/ink/ink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7:19.085"/>
    </inkml:context>
    <inkml:brush xml:id="br0">
      <inkml:brushProperty name="width" value="0.05292" units="cm"/>
      <inkml:brushProperty name="height" value="0.05292" units="cm"/>
      <inkml:brushProperty name="color" value="#FF0000"/>
    </inkml:brush>
  </inkml:definitions>
  <inkml:trace contextRef="#ctx0" brushRef="#br0">3268 2940 0,'20'0'109,"1"0"-109,-1 0 0,1 0 0,-1 0 16,1 0-16,-1 0 0,1 0 0,0 0 0,-1 0 0,1 0 0,-1 0 16,1 0-16,-1 0 0,1 0 0,-1 0 0,1 0 0,0 0 0,-1 0 0,1 0 15,-1 0-15,1 0 0,-1 0 0,1 0 0,-1 0 0,1 0 0,-1 0 0,-20-21 0,21 21 16,0 0-16,-1 0 0,1 0 0,-1 0 0,1 0 0,-1 0 0,1 0 15,-1 0-15,1 0 0,0 0 0,-1 0 0,1 0 0,-1 0 0,1 0 0,-1 0 16,1 0-16,-1 0 0,1 0 0,-1 0 0,1 0 0,0 0 0,-1 0 0,1 0 0,-1 0 16,1 0-16,-1 0 0,1 0 0,-1 0 0,1 0 0,0 0 0,-1 0 0,1 0 0,20 0 0,-21 0 0,1 0 15,-1 0-15,1 0 0,-1 0 0,1 0 0,0 0 0,-1 0 0,1 0 0,-1 0 0,1 0 0,-1 0 0,1 0 0,-1 0 16,1 0-16,0 0 0,-1 0 0,1 0 0,-1 0 0,1 0 0,-1 0 0,1 0 0,-1 0 16,1 0-16,-1 0 0,1 0 0,0 0 0,-1 0 0,1 0 0,-1 0 0,1 0 15,-1 0-15,1 0 0,-1 0 0,1 0 16,0 0-16,-1 0 0,1 0 0,-1 0 15,1 0-15,-1 0 0,1 0 0,-1 0 0,1 0 16,-1 0-16,1 0 0,0 0 0,-1 0 0,1 0 16,-1 0-16,1 0 0,-1 0 0,1 0 0,-1 0 0,1 0 0,0 0 15,-1 0-15,1 0 0,-1 0 0,1 0 0,-1 0 0,1 0 16,-1 0-16,1 0 0,-1 0 0,1 0 16,0 0-16,-1 0 15,1 0-15,-1 0 16,1 0-16,-1 0 0,1 0 0,-1 0 15,1 0-15,0 0 0,-1 0 0,1 0 0,-1 0 0,1 0 16,-1 0-16,1 0 0,-1 0 0,1 0 0,-21 21 0,20-21 0,1 0 16,0 0-16,-1 0 0,1 0 0,-1 0 0,1 0 0,-1 0 15,1 0-15,-1 0 0,1 0 16,0 0-16,-1 0 0,1 0 0,-21 21 0,20-21 16,1 0-16,-1 0 0,1 0 0,-1 0 15,1 0-15,-1 0 0,1 0 0,0 0 0,-1 0 0,1 0 16,-1 0-16,1 0 0,-21 20 0,20-20 0,1 0 0,-1 0 0,1 0 0,0 0 15,-1 0-15,1 0 0,-1 0 0,1 0 0,-1 0 0,1 0 0,-1 0 16,1 0-16,-1 0 0,1 0 16,0 0-16,-1 0 31,1 0-15,-1 0-1,1 0 1</inkml:trace>
  <inkml:trace contextRef="#ctx0" brushRef="#br0" timeOffset="2517.15">3288 3577 0,'21'0'125,"-1"0"-109,1 0-16,-1 0 15,1 0-15,-1 0 0,1 0 0,0 0 16,-1 0-16,1 21 0,-1-21 0,1 0 0,-1 0 0,1 0 16,-1 0-16,1 0 0,0 0 0,-1 0 0,1 0 0,-1 0 15,1 0-15,-1 0 0,1 0 0,-21 20 0,20-20 0,1 0 0,-1 0 0,1 0 0,0 0 0,-1 0 0,1 0 16,-1 0-16,1 0 0,-1 0 0,1 0 0,-1 0 0,1 0 0,0 0 0,-1 0 0,1 0 0,-1 0 16,1 0-16,-1 0 0,-20 21 0,21-21 0,-1 0 0,1 0 0,-1 0 0,1 0 0,0 0 0,-1 0 0,1 0 15,-1 0-15,1 0 0,-1 0 0,1 0 0,-1 0 0,1 0 0,-21 21 0,21-21 0,-1 0 0,1 0 16,-1 0-16,1 0 0,-1 0 0,1 0 0,-1 0 0,1 0 0,-1 0 15,1 0-15,0 0 0,-1 0 0,1 0 0,-1 0 0,1 0 16,-1 0-16,1 0 0,-1 0 16,1 0-16,0 0 0,-1 0 0,1 0 0,-1 0 0,1 0 15,-1 0-15,1 0 0,-1 0 0,1 0 0,-1 0 16,1 0-16,0 0 0,-1 0 0,1 0 0,-1 0 16,1 0-16,-1 0 0,1 0 0,-1 0 0,1 0 0,0 0 15,-1 0-15,1 0 0,-1 0 0,1 0 0,-1 0 0,1 0 16,-1 0-16,1 0 0,-1 0 0,1 0 0,0 0 15,-1 0-15,1 0 0,-1 0 0,1 0 16,-1 0-16,1 0 0,-1 0 0,1 0 0,0 0 16,-1 0-16,1 0 0,-1 0 15,1 0-15,-1 0 0,1 0 0,-21 20 0,20-20 0,1 0 16,-1 0-16,1 0 0,0 0 0,-1 0 16,1 0-16,-1 0 0,1 0 0,-1 0 0,1 0 15,-1 0-15,1 0 0,-21 21 0,21-21 0,-1 0 0,1 0 16,-1 0-16,1 0 0,-1 0 15,1 0-15,-1 0 16,1 0 47,-1 0-63,1 0 15,0 0 1,-1 0-16,1 0 15,-1 0 1,1 0 0</inkml:trace>
  <inkml:trace contextRef="#ctx0" brushRef="#br0" timeOffset="5033.45">3411 4379 0,'21'0'31,"0"0"-15,-1 0-16,1 0 0,-1 0 0,1 0 16,-1 0-16,1 0 0,-1 0 0,1 0 0,0 0 0,-1 0 15,1 0-15,-1 0 0,1 0 0,-1 0 0,1 0 0,-1 0 0,1 0 0,-1 0 0,1 0 16,0 0-16,-1 0 0,1 0 0,-1 0 0,1 0 0,-1 0 0,1 0 0,-1 0 0,1 0 16,0 0-16,-1 0 0,1 0 0,-1 0 0,1 0 0,-1 0 0,1 0 0,-1 0 0,1 0 15,-1 0-15,1 0 0,0 0 0,-1 0 0,1 0 0,-1 0 0,1 0 0,-1 0 16,1 0-16,-1 0 0,1 0 0,0 0 0,-1 0 0,1 0 15,-1 0-15,1 0 0,-1 0 0,1 0 0,-1 0 0,1 0 0,-1 0 16,1 0-16,0 0 0,-1 0 0,1 0 0,-1 0 16,1 0-16,-1 0 0,1 0 0,-1 0 0,1 0 0,0 0 0,-1 0 15,1 0-15,-1 0 0,1 0 0,-1 0 0,1 0 0,-1 0 0,1 0 16,-1 0-16,1 0 0,0 0 0,-1 0 0,1 0 0,-1 0 0,1 0 16,-1 0-16,1 0 0,-1 0 0,1 0 0,0 0 15,-1 0-15,1 0 0,-1 0 0,1 0 0,-1 0 16,1 0-16,-1 0 0,1 0 0,-1 0 15,1 0-15,0 0 0,-1 0 16,1 0-16,-1 0 0,1 0 0,-1 0 16,1 0-16,-1 0 0,1 0 0,0 0 0,-1 0 15,1 0-15,-1 0 0,1 0 0,-1 0 0,1 0 0,-1 0 16,1 0-16,-1 0 0,1 0 0,0 0 0,-21 21 0,20-21 16,1 0-16,-1 0 0,1 0 0,-1 0 0,1 0 0,-1 0 15,1 0-15,0 0 0,-1 0 0,1 0 16,-1 0-16,1 0 0,-1 0 15,1 0-15,-21 20 0,20-20 0,1 0 16,-1 0-16,1 0 16,0 0-16,-1 0 0,1 0 0,-1 0 15,1 0-15,-1 0 0,1 0 16,-1 0-16,1 0 0,0 0 0,-1 0 0,1 0 16,-21 21-16,20-21 0,1 0 0,-1 0 0,1 0 0,-1 0 0,1 0 15,-1 0-15,1 0 0,0 0 0,-1 0 0,1 0 16,-1 0-16,1 0 0,-1 0 0,1 0 0,-1 0 15,1 0-15,0 0 0,-1 0 0,1 0 0,-1 0 16,1 0-16,-1 0 0,1 0 0,-1 0 0,-20 20 16,21-20-16,-1 0 0,1 0 0,0 0 0,-1 0 0,1 0 15,-1 0-15,1 0 0,-1 0 0,1 0 0,-1 0 16,1 0-16,0 0 0,-1 0 0,1 0 16,-1 0-16,1 0 0,-1 0 0,1 0 15,-1 0-15,1 0 0,-1 0 0,1 0 0,0 0 16,-1 0-16,1 0 0,-1 0 0,1 0 15,-1 0-15,1 0 0,-1 0 0,1 0 0,0 0 0,-1 0 16,1 21-16,-1-21 0,1 0 0,-1 0 0,1 0 0,-1 0 0,1 0 16,-1 0-16,1 0 0,0 0 0,-1 0 0,1 0 15,-1 0-15,1 0 0,-21 20 0,20-20 0,1 0 0,-1 0 16,1 0-16,0 0 0,-1 0 31,1 0-31,-1 0 16,1 0-16,-1 0 0,-20 21 15,21-21-15,-1 0 0,1 0 0,-1 0 0,1 0 0,0 0 16,-1 0-16,1 0 0,-1 0 0,1 0 0,-1 0 0,1 0 0,-21 21 16,20-21-16,1 0 0,0 0 0,-1 0 0,1 0 0,-1 0 0,1 0 15,-1 0-15,1 0 0,-1 0 0,1 0 0,-1 0 0,1 0 16,0 0-16,-1 0 0,1 0 0,-1 0 16,1 0-16,-1 0 0,1 0 0,-1 0 15,1 0-15,0 0 0,-1 0 0,1 0 16,-1 0-16,1 0 15,-1 0-15,1 0 0,-1 0 16,1 0 0,0 0-1,-1 0 1,1 0-16,-1 0 16,1 0-1,-21 20-15,20-20 16,1 0-1,-1 0 17,1 0-17,-1 0 1,1 0-16,0 0 16,-1 0-16,1 0 15,-1 0 1,1 0 31,-1 0-32,1 0 1,-1 0 0,-20-20-1,21 20 1,0 0-1,-1 0 17,-20-21-32,21 21 15,-21-21 1</inkml:trace>
  <inkml:trace contextRef="#ctx0" brushRef="#br0" timeOffset="14056.99">5384 5674 0,'21'0'125,"-1"0"-125,1 0 0,-1 0 16,1 0-16,0 0 0,-1 0 0,1 0 0,-1 0 0,1 0 0,-1 0 15,1 0-15,-1 0 0,1 0 0,0 0 0,-1 0 0,1 0 0,-1 0 0,1 0 0,-1 0 0,1 0 16,20 0-16,-21 0 0,1 0 0,0 0 0,-1 0 0,1 0 0,-1 0 0,1 0 0,-1 0 0,1 0 0,-1 0 0,1 0 15,0 0-15,-1 0 0,1 0 0,-1 0 0,1 0 0,-1 0 0,1 0 0,-1 0 0,1 0 0,-1 0 16,1 0-16,0 0 0,-21 21 0,20-21 0,1 0 0,-1 0 0,1 0 0,-1 0 0,1 0 16,-1 0-16,1 0 0,0 0 0,-1 0 0,1 0 15,-1 0-15,1 0 0,-1 0 0,1 0 0,-1 0 0,1 0 16,-1 0-16,1 0 0,0 0 0,-1 0 0,1 0 0,-1 0 16,1 0-16,-1 0 0,1 0 0,-1 0 0,1 0 0,0 0 0,-1 0 0,1 0 15,-1 0-15,-20 20 0,21-20 0,-1 0 0,1 0 0,-1 0 0,1 0 0,-1 0 0,1 0 0,0 0 16,-1 0-16,1 0 0,-1 0 0,1 0 0,-1 0 0,1 0 0,-1 0 0,1 0 0,0 0 0,-1 0 0,-20 21 15,21-21-15,-1 0 0,1 0 0,-1 0 0,1 0 0,-1 0 0,1 0 0,-1 0 0,1 0 0,0 0 16,-1 0-16,1 0 0,-1 0 0,1 0 0,-1 0 0,1 0 0,-1 0 0,1 0 0,0 0 16,-1 0-16,-20 20 0,21-20 0,-1 0 0,1 0 0,-1 0 0,1 0 0,-1 0 15,1 0-15,-1 0 0,1 0 0,0 0 0,-1 0 0,1 0 16,-1 0-16,1 0 0,-1 0 0,1 0 0,-1 0 0,1 0 16,0 0-16,-1 0 0,1 0 0,-1 0 0,1 0 0,-1 0 15,1 0-15,-1 0 0,1 0 0,-1 0 0,1 0 16,0 0-16,-1 0 0,1 0 0,-1 0 0,1 0 0,-21 21 15,20-21-15,1 0 0,-1 0 0,1 0 0,0 0 0,-1 0 0,1 0 16,-1 0-16,1 0 0,-1 0 0,1 0 0,-1 0 16,1 0-16,-1 0 15,1 0-15,0 0 0,-1 0 16,1 0 0,-1 0-16,1 0 0,-1 0 0,1 0 15,-1 0-15,1 0 0,0 0 0,-1 0 16,1 0-16,-1 0 0,1 0 0,-1 0 15,1 0-15,-1 0 0,1 0 0,0 0 0,-1 0 16,1 0-16,-1 0 0,1 0 16,-1 0-16,1 0 0,-1 0 15,1 0 1,-1 0-16,1 0 16,0 0-16,-1 0 0,1 0 15,-1 0-15,1 0 0,-1 0 0,1 0 16,-1 0-16,1 0 0,0 0 15,-1 0-15,1 0 16,-1 0 0,1 0-16,-1 0 15,1 0-15,-1 0 16,-20-21 750,0 1-751,21 20-15,-21-21 16,0 1-16,0-1 15,0 1-15,0-1 16,0 1-16,0-1 0,0 0 16,0 1-16,0-1 15,0 1-15,0-1 16,0 1-16,0-1 16,0 0-1,0 1-15</inkml:trace>
  <inkml:trace contextRef="#ctx0" brushRef="#br0" timeOffset="20588.96">15166 6394 0,'0'-21'15,"21"21"-15,-1 0 16,1 0-16,-1 0 0,1 0 0,-1 0 15,1 0-15,0 0 0,-1 0 0,1 0 0,-1 0 0,1 0 0,-1 0 16,1 0-16,-1 0 0,1 0 0,0 0 0,-1 0 0,1 0 0,-1 0 0,1 0 0,-21 21 16,20-21-16,1 0 0,-1 0 0,1 0 0,-1 0 0,-20 20 0,21-20 0,0 0 0,-1 0 0,1 0 15,-1 0-15,1 21 0,-1-21 0,1 0 0,-1 0 0,1 0 0,0 0 16,-1 0-16,1 0 0,-21 20 0,20-20 16,1 0-16,-1 0 31,1 0-16,-1 0-15,1 0 16,-1 0-16,1 0 16,0 0-16,-1 0 31,1 0 16,-1 0-16</inkml:trace>
  <inkml:trace contextRef="#ctx0" brushRef="#br0" timeOffset="25293.73">12043 6702 0,'20'0'78,"-20"-21"-78,21 21 0,-1 0 0,1 0 15,-21-20-15,20 20 0,1 0 0,-1 0 0,-20-21 16,21 21-16,-1 0 0,1 0 0,0 0 0,-21-20 16,20 20-16,1 0 0,-1 0 0,-20-21 0,21 21 15,-1 0-15,1 0 0,-1 0 16,-20-20-16,21 20 0,0 0 0,-1 0 15,1 0-15,-21-21 0,20 21 0,1 0 16,-21-20-16,20 20 16,1 0 46,-1 0-46,-20-21 15,21 21-31</inkml:trace>
  <inkml:trace contextRef="#ctx0" brushRef="#br0" timeOffset="26099.56">12310 6353 0,'20'0'0,"1"0"15,-1 0-15,1 0 0,-1 0 0,1 0 16,0 0-16,-1 0 0,1 0 0,-1 20 0,1-20 16,-1 0-16,1 0 0,-1 0 0,1 0 0,-21 21 0,20-21 0,1 0 0,0 0 15,-1 0-15,-20 20 0,21-20 0,-1 0 0,1 0 0,-21 21 0,20-21 0,1 0 0,-1 0 16,-20 20-16,21-20 0,0 0 0,-1 0 0,-20 21 0,21-21 0,-1 0 16,-20 20 62,0 1-47,0 0-15,-20-21-1,20 20-15,-21-20 0,1 0 16,-1 0-16,21 21 0,-21-21 0,1 0 15,20 20-15,-21-20 0,21 21 16,-20-21-16,20 20 16,-21-20-16,21 21 15,-20-21-15,20 20 16,0 1 109</inkml:trace>
  <inkml:trace contextRef="#ctx0" brushRef="#br0" timeOffset="35215.05">9268 9231 0,'21'0'47,"-1"0"-47,1 0 16,-1 0-16,1 0 16,-21-21-16,21 21 0,-1 0 0,1 0 15,-21-20-15,20 20 0,1 0 0,-21-21 0,20 21 0,1 0 0,-1 0 16,-20-21-16,21 21 0,0 0 0,-1 0 0,-20-20 0,21 20 0,-1 0 15,1 0-15,-1-21 0,1 21 0,-1 0 0,1 0 0,-1 0 0,1 0 0,-21-20 0,21 20 16,-1 0-16,1 0 0,-1-21 0,1 21 0,-1 0 0,1 0 0,-1 0 0,-20-20 0,21 20 0,0 0 0,-1 0 0,1 0 16,-1 0-16,-20-21 0,21 21 0,-1 0 0,1 0 0,-1 0 0,1 0 0,-1 0 0,1-21 0,0 21 0,-1 0 15,1 0-15,-1 0 0,1 0 0,-1 0 0,1-20 0,-1 20 0,1 0 0,0 0 0,-1 0 0,1 0 16,-1 0-16,21 0 0,-20 0 0,-1 0 0,1 0 0,-1 0 0,1 0 0,0 0 0,-1 0 16,1 0-16,-1 0 0,1 0 0,-1 0 0,1 0 0,-1 0 0,1 0 0,0 0 0,-1 0 0,1 0 15,-1 0-15,1 0 0,-1 0 0,1 0 0,-1 0 0,1-21 0,-1 21 0,1 0 0,0 0 0,-1 0 0,1 0 16,-1 0-16,1 0 0,-1 0 0,1 0 0,-1 0 0,1 0 0,0 0 0,-1 0 0,1 0 0,-1 0 15,1 0-15,-1 0 0,1 0 0,-1 0 0,1 0 0,-1 0 0,1 0 0,0 0 0,-1 0 0,1 0 0,-1 0 0,1 0 16,-1 0-16,1 0 0,-1 0 0,1 0 0,0 0 0,-1 0 0,1 0 0,-1 0 0,1 0 0,-1 0 0,1 0 16,-1 0-16,1 0 0,-1 0 0,1 0 0,0 0 0,-1 0 0,1 0 0,-1 0 0,1 0 15,-1 0-15,-20 21 0,21-21 0,-1 0 0,1 0 0,0 0 0,-1 20 0,1-20 0,-1 0 16,-20 21-16,21-21 0,-1 0 0,1 0 0,-21 21 0,20-21 0,1 0 0,-1 0 16,-20 20-16,21-20 0,0 0 0,-1 0 0,-20 21 0,21-21 0,-1 0 15,-20 20-15,21-20 0,-1 0 0,-20 21 0,21-21 0,-1 0 0,-20 20 0,21-20 0,0 0 16,-21 21-16,20-21 0,1 0 0,-21 21 0,20-21 0,-20 20 15,21-20-15,-1 0 0,-20 21 0,21-21 0,-21 20 0,20-20 16,-20 21-16,21-21 0,-21 20 0,20-20 0,1 0 16,-21 21-16,21-21 15,-21 20-15,0 1 0,20-21 16,-20 21-16,21-21 0,-21 20 16,20-20-16,1 0 15,-21 21-15,20-21 0,-20 20 94</inkml:trace>
  <inkml:trace contextRef="#ctx0" brushRef="#br0" timeOffset="36260.96">12803 9107 0,'0'21'15,"0"-1"1,0 1-16,20-21 0,-20 21 16,0-1-16,21-20 0,-21 21 15,21-1-15,-21 1 16,0-1-16,20-20 0,-20 21 16,0-1-16,21-20 15,-21 21-15,0 0 16,0-1-1,-21-20 48,1 0-47,-1 0-16,0 0 0,21 21 0,-20-21 0,-1 0 15,1 0-15,-1 0 0,1 0 0,-1 0 16,21 20-16,-20-20 0,-1 0 0,0 0 0,1 0 15,-1 0-15,1 0 0,20 21 0,-21-21 0,1 0 16,-1 0-16,1 0 0,-1 0 0,1 0 16,-1 0-1,0 0 1,1 0 15,20-21-31,-21 21 16,1 0-16,-1 0 0,1 0 15,-1 0 1,21-20 0,-20 20-16</inkml:trace>
  <inkml:trace contextRef="#ctx0" brushRef="#br0" timeOffset="38808.56">10357 11328 0,'21'0'47,"0"0"-47,-1 0 0,1 0 0,-1 0 16,1 0-16,-1 0 0,1 0 0,-1 0 0,1 0 0,-1 0 0,1 0 0,0 0 0,-1 0 16,1 0-16,-1 0 0,1 0 0,-1 0 0,1 0 0,-1 0 0,1 0 0,0 0 0,-1 0 0,1 0 0,-1 0 0,1 0 15,-1 0-15,1 0 0,-1 0 0,1 0 0,-1 0 0,-20 20 0,21-20 0,0 0 0,-1 0 0,1 0 0,-1 0 0,1 0 0,-1 0 16,1 0-16,-1 0 0,1 0 0,0 0 0,-1 0 0,1 21 0,-1-21 0,1 0 0,-1 0 15,1 0-15,-1 0 0,1 0 0,-1 0 0,1 0 0,0 0 0,-1 0 16,1 0-16,-1 0 0,1 20 0,-1-20 0,1 0 16,-1 0-16,1 0 0,0 0 15,-1 0-15,1 0 0,-1 0 0,1 0 0,-1 0 16,1 0-16,-1 0 0,1 0 0,-1 0 0,1 0 0,0 0 16,-1 0-16,1 0 0,-1 0 0,1 0 0,-1 0 0,1 0 0,-1 0 15,1 0-15,0 0 0,-1 0 0,1 0 0,-1 0 0,1 0 16,-1 0-16,-20-20 15</inkml:trace>
  <inkml:trace contextRef="#ctx0" brushRef="#br0" timeOffset="39529.74">11775 11101 0,'21'0'62,"-1"0"-62,1 0 16,0 0-16,-1 0 0,-20 21 0,21-21 0,-1 0 0,1 0 0,-1 0 0,1 0 16,-1 0-16,1 0 0,0 0 0,-1 0 0,1 0 0,-1 0 0,1 0 0,-1 0 0,1 0 15,-21 20-15,20-20 0,1 0 0,-1 0 0,1 0 0,0 0 0,-1 0 0,1 0 0,-1 21 0,1-21 0,-1 0 16,1 0-16,-1 0 0,1 0 0,0 0 0,-1 0 16,-20 21-16,0-1 62,0 1-46,0-1-1,0 1 1,0-1-16,0 1 16,-20 0-16,20-1 15,-21-20-15,0 21 0,21-1 0,-20-20 0,20 21 16,-21-21-16,21 20 0,-20-20 0,20 21 0,-21-21 15,21 20-15,0 1 0,-20-21 0,20 21 0,-21-1 0,21 1 16,-20-21-16,20 20 0,-21-20 0,21 21 0,0-1 0,0 1 16,0-1-16,-21-20 0,21 21 0,0 0 0,-20-21 0,20 20 15,0 1-15,-21-21 0,21 20 0,-20-20 78</inkml:trace>
</inkml:ink>
</file>

<file path=ppt/ink/ink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8:27.793"/>
    </inkml:context>
    <inkml:brush xml:id="br0">
      <inkml:brushProperty name="width" value="0.05292" units="cm"/>
      <inkml:brushProperty name="height" value="0.05292" units="cm"/>
      <inkml:brushProperty name="color" value="#FF0000"/>
    </inkml:brush>
  </inkml:definitions>
  <inkml:trace contextRef="#ctx0" brushRef="#br0">2610 6106 0,'21'0'78,"-1"0"-62,1 0-16,-1 0 0,1 0 0,-1 0 16,1 0-16,-1 0 0,1 0 0,0 0 0,-1 0 0,1 0 15,-1 0-15,1 0 0,-1 0 0,1 0 0,-1 0 0,1 0 0,-1 0 0,1 0 0,0 0 0,-1 0 16,1 0-16,-1 0 0,1 0 0,-1 0 0,1 0 0,-1 0 0,1 0 0,0 0 0,-1 0 0,1 0 15,-1 0-15,1 0 0,-1 0 0,1 0 0,-1 0 0,1 0 0,-1 0 0,1 0 16,0 0-16,-1 0 0,1 0 0,-1 0 0,1 0 16,-21 20-16,20-20 0,1 0 0,-1 0 15,1 0-15,0 0 0,-1 0 0,1 0 16,-1 0-16,1 0 0,-1 0 0,1 0 0,-1 0 16,1 0-16,-1 0 0,1 0 0,0 0 0,-1 0 0,1 0 15,-21-20-15,20 20 0,1 0 0,-1 0 0,1 0 0,-1 0 0,1 0 16,0 0-16,-1 0 0,1 0 0,-1 0 0,1 0 0,-1 0 15,1 0-15,-1 0 0,1 0 0,-1 0 0,1 0 16,0 0-16,-1 0 0,1 0 0,-1 0 0,1 0 16,-1 0-16,1 0 0,-1 0 0,1 0 15,0 0-15,-1 0 0,1 0 0,-1 0 0,1 0 16,-1 0-16,1 0 0,-1 0 16,1 0-16,-1 0 0,1 0 0,0 0 0,-1 0 15,1 0-15,-1 0 0,1 0 0,-1 0 0,1 0 0,-1 0 16,1 0-16,0 0 0,-1 0 0,1 0 0,-1 0 0,1 0 0,-1 0 15,1 0-15,-1 0 0,1 0 0,-1 0 0,1 0 0,0 0 0,-1 0 0,1 0 16,-1 0-16,1 0 0,-1 0 0,1 0 0,-1 0 0,1 0 0,0 0 0,-1 0 16,1 0-16,-1 0 0,1 0 0,-1 0 0,1 0 15,-1 0-15,1 0 0,-1 0 16,1 0-16,-21 20 0,21-20 0,-1 0 16,1 0-16,-1 0 0,1 0 0,-1 0 0,1 0 15,-1 0-15,1 0 0,0 0 0,-1 0 0,1 0 0,-1 0 0,1 0 16,-1 0-16,1 0 0,-1 0 0,1 0 0,-1 0 0,1 0 0,0 0 0,-1 0 0,1 0 15,-1 0-15,1 0 0,-1 0 0,1 0 0,-1 0 0,1 0 0,0 0 0,-1 0 0,1 0 16,-1 0-16,1 0 0,-1 0 0,1 0 0,-1 0 0,1 0 16,-1 0-16,1 0 0,0 0 0,-1 0 0,1 0 15,-1 0-15,1 0 0,-1 0 0,1 0 16,-1 0-16,1 0 0,0 0 0,-1 0 0,1 0 16,-1 0-16,1 0 0,-1 0 0,1 0 0,-1 0 0,1 0 15,-1 0-15,1 0 0,0 0 0,-1 0 0,1 0 0,-1 0 0,1 0 0,-1 0 16,1 0-16,-1 0 0,1 0 0,0 0 0,-1 0 0,1 0 0,-1 0 15,1 0-15,-1 0 0,1 0 0,-1 0 0,1 0 0,-1 0 16,1 0-16,0 0 0,-1 0 16,1 0-16,-21 21 0,20-21 15,1 0-15,-1 0 0,1 0 0,-1 0 16,1 0-16,0 0 0,-1 0 0,1 0 16,-1 0-16,1 0 0,-1 0 0,1 0 0,-1 0 15,1 0-15,-1 0 0,1 0 0,0 0 0,-1 0 0,1 0 0,-21 21 16,20-21-16,1 0 0,-1 0 0,1 0 0,-1 0 0,1 0 15,0 0-15,-1 0 0,1 0 0,-1 0 0,-20 20 0,21-20 0,-1 0 16,1 0-16,-1 0 0,1 0 0,-1 0 0,1 0 0,0 0 16,-1 0-16,1 21 0,-1-21 0,1 0 0,-1 0 0,1 0 0,-1 0 15,1 0-15,0 0 0,-1 0 0,1 0 0,-1 0 0,1 0 0,-1 0 0,1 0 0,-1 0 16,1 0-16,-1 0 0,1 0 0,0 0 0,-1 0 0,1 0 0,-1 0 0,1 0 0,-1 0 0,-20 20 0,21-20 16,-1 0-16,1 0 0,0 0 0,-1 0 0,1 0 0,-1 0 0,1 0 0,-1 0 0,1 0 0,-1 0 15,1 0-15,-1 0 0,1 0 0,0 0 0,-1 0 0,1 0 0,-1 0 0,1 0 0,-1 0 0,1 0 0,-1 0 16,1 0-16,0 0 0,-1 0 0,1 0 0,-1 0 0,1 0 0,-1 0 0,1 0 0,-1 0 0,1 0 15,0 0-15,-1 0 0,1 0 0,-1 0 0,1 0 0,-1 0 0,1 0 0,-1 0 0,1 0 0,-1 0 0,1 0 0,0 0 0,-1 0 16,1 0-16,-1 0 0,1 0 0,-1 0 0,1 0 0,-1 0 0,1 0 0,0 0 0,-1 0 0,1 0 0,-1 0 0,1 0 0,-1 0 0,1 0 16,-1 0-16,1 0 0,-1 0 0,1 0 0,0 0 0,-1 0 0,1 0 0,-1 0 0,1 0 0,-1 0 0,1 0 0,-1 0 0,1 0 15,0 0-15,-1 0 0,1 0 0,-1 0 0,1 0 0,-1 0 0,1 0 0,-1 0 0,1 0 0,-1 0 16,1 0-16,0 0 0,-1 0 0,1 0 0,-1 0 0,1 0 16,-1 0-16,1 0 0,-1 0 0,1 0 15,0 0-15,-1 0 16,1 0-16,-1 0 15,-20-20-15,21 20 16,-1 0-16,1 0 0,-1 0 16,1 0-16,-1 0 15,-20-21-15,21 21 0,0 0 0,-1 0 16,1 0-16,-1 0 16,-20-20-16,21 20 15,-1 0 32,1 0-31,-1 0-1,1 0 17,-21-21-17,21 21-15,-1 0 16,1 0-16,-1 0 15,1 0 1,-1 0 78,1 0-94,-1 0 15,-20-21-15,21 21 0,-1 0 32,1 0 30,0 0-46,-21-20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a:p>
            <a:pPr marL="285750" indent="-285750">
              <a:buFontTx/>
              <a:buChar char="-"/>
            </a:pPr>
            <a:r>
              <a:rPr lang="en-US" dirty="0"/>
              <a:t>So </a:t>
            </a:r>
            <a:r>
              <a:rPr lang="en-US" dirty="0" err="1"/>
              <a:t>với</a:t>
            </a:r>
            <a:r>
              <a:rPr lang="en-US" dirty="0"/>
              <a:t> AI Agent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lập</a:t>
            </a:r>
            <a:r>
              <a:rPr lang="en-US" dirty="0"/>
              <a:t> </a:t>
            </a:r>
            <a:r>
              <a:rPr lang="en-US" dirty="0" err="1"/>
              <a:t>luận</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mới</a:t>
            </a:r>
            <a:endParaRPr lang="en-US" dirty="0"/>
          </a:p>
          <a:p>
            <a:endParaRPr lang="en-US" dirty="0"/>
          </a:p>
        </p:txBody>
      </p:sp>
    </p:spTree>
    <p:extLst>
      <p:ext uri="{BB962C8B-B14F-4D97-AF65-F5344CB8AC3E}">
        <p14:creationId xmlns:p14="http://schemas.microsoft.com/office/powerpoint/2010/main" val="298028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Phản ánh</a:t>
            </a:r>
            <a:r>
              <a:rPr lang="vi-VN" dirty="0"/>
              <a:t> → nhìn lại để học hỏi.</a:t>
            </a:r>
          </a:p>
          <a:p>
            <a:r>
              <a:rPr lang="vi-VN" b="1" dirty="0"/>
              <a:t>Tự phê bình</a:t>
            </a:r>
            <a:r>
              <a:rPr lang="vi-VN" dirty="0"/>
              <a:t> → tự đánh giá, tránh sai lầm.</a:t>
            </a:r>
          </a:p>
          <a:p>
            <a:r>
              <a:rPr lang="vi-VN" b="1" dirty="0"/>
              <a:t>Chuỗi suy nghĩ</a:t>
            </a:r>
            <a:r>
              <a:rPr lang="vi-VN" dirty="0"/>
              <a:t> → lập luận theo bước, dễ kiểm soát.</a:t>
            </a:r>
          </a:p>
          <a:p>
            <a:r>
              <a:rPr lang="vi-VN" b="1" dirty="0"/>
              <a:t>Phân tích mục tiêu phụ</a:t>
            </a:r>
            <a:r>
              <a:rPr lang="vi-VN" dirty="0"/>
              <a:t> → chia nhỏ vấn đề để nhiều agent phối hợp hiệu quả.</a:t>
            </a:r>
          </a:p>
        </p:txBody>
      </p:sp>
    </p:spTree>
    <p:extLst>
      <p:ext uri="{BB962C8B-B14F-4D97-AF65-F5344CB8AC3E}">
        <p14:creationId xmlns:p14="http://schemas.microsoft.com/office/powerpoint/2010/main" val="246351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p:txBody>
      </p:sp>
    </p:spTree>
    <p:extLst>
      <p:ext uri="{BB962C8B-B14F-4D97-AF65-F5344CB8AC3E}">
        <p14:creationId xmlns:p14="http://schemas.microsoft.com/office/powerpoint/2010/main" val="33089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a:p>
            <a:endParaRPr lang="en-US" dirty="0"/>
          </a:p>
        </p:txBody>
      </p:sp>
    </p:spTree>
    <p:extLst>
      <p:ext uri="{BB962C8B-B14F-4D97-AF65-F5344CB8AC3E}">
        <p14:creationId xmlns:p14="http://schemas.microsoft.com/office/powerpoint/2010/main" val="3073912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LLM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nhưng</a:t>
            </a:r>
            <a:r>
              <a:rPr lang="en-US" dirty="0"/>
              <a:t> tools </a:t>
            </a:r>
            <a:r>
              <a:rPr lang="en-US" dirty="0" err="1"/>
              <a:t>với</a:t>
            </a:r>
            <a:r>
              <a:rPr lang="en-US" dirty="0"/>
              <a:t> API </a:t>
            </a:r>
            <a:r>
              <a:rPr lang="en-US" dirty="0" err="1"/>
              <a:t>thì</a:t>
            </a:r>
            <a:r>
              <a:rPr lang="en-US" dirty="0"/>
              <a:t> </a:t>
            </a:r>
            <a:r>
              <a:rPr lang="en-US" dirty="0" err="1"/>
              <a:t>có</a:t>
            </a:r>
            <a:r>
              <a:rPr lang="en-US" dirty="0"/>
              <a:t> </a:t>
            </a:r>
            <a:r>
              <a:rPr lang="en-US" dirty="0" err="1"/>
              <a:t>thể</a:t>
            </a:r>
            <a:r>
              <a:rPr lang="en-US" dirty="0"/>
              <a:t> ….. </a:t>
            </a:r>
            <a:br>
              <a:rPr lang="en-US" dirty="0"/>
            </a:br>
            <a:r>
              <a:rPr lang="en-US" dirty="0" err="1"/>
              <a:t>Ví</a:t>
            </a:r>
            <a:r>
              <a:rPr lang="en-US" dirty="0"/>
              <a:t> </a:t>
            </a:r>
            <a:r>
              <a:rPr lang="en-US" dirty="0" err="1"/>
              <a:t>dụ</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bán</a:t>
            </a:r>
            <a:r>
              <a:rPr lang="en-US" dirty="0"/>
              <a:t> hang </a:t>
            </a:r>
            <a:r>
              <a:rPr lang="en-US" dirty="0" err="1"/>
              <a:t>điện</a:t>
            </a:r>
            <a:r>
              <a:rPr lang="en-US" dirty="0"/>
              <a:t> </a:t>
            </a:r>
            <a:r>
              <a:rPr lang="en-US" dirty="0" err="1"/>
              <a:t>tử</a:t>
            </a:r>
            <a:r>
              <a:rPr lang="en-US" dirty="0"/>
              <a:t>. Ng dung </a:t>
            </a:r>
            <a:r>
              <a:rPr lang="en-US" dirty="0" err="1"/>
              <a:t>nhập</a:t>
            </a:r>
            <a:r>
              <a:rPr lang="en-US" dirty="0"/>
              <a:t> </a:t>
            </a:r>
            <a:r>
              <a:rPr lang="en-US" dirty="0" err="1"/>
              <a:t>choỗi</a:t>
            </a:r>
            <a:r>
              <a:rPr lang="en-US" dirty="0"/>
              <a:t> </a:t>
            </a:r>
            <a:r>
              <a:rPr lang="en-US" dirty="0" err="1"/>
              <a:t>câu</a:t>
            </a:r>
            <a:r>
              <a:rPr lang="en-US" dirty="0"/>
              <a:t> </a:t>
            </a:r>
            <a:r>
              <a:rPr lang="en-US" dirty="0" err="1"/>
              <a:t>hỏi</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tự</a:t>
            </a:r>
            <a:r>
              <a:rPr lang="en-US" dirty="0"/>
              <a:t> </a:t>
            </a:r>
            <a:r>
              <a:rPr lang="en-US" dirty="0" err="1"/>
              <a:t>tìm</a:t>
            </a:r>
            <a:r>
              <a:rPr lang="en-US" dirty="0"/>
              <a:t> </a:t>
            </a:r>
            <a:r>
              <a:rPr lang="en-US" dirty="0" err="1"/>
              <a:t>kiếm</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ứng</a:t>
            </a:r>
            <a:r>
              <a:rPr lang="en-US" dirty="0"/>
              <a:t> vs Agent </a:t>
            </a:r>
            <a:r>
              <a:rPr lang="en-US" dirty="0" err="1"/>
              <a:t>sau</a:t>
            </a:r>
            <a:r>
              <a:rPr lang="en-US" dirty="0"/>
              <a:t> </a:t>
            </a:r>
            <a:r>
              <a:rPr lang="en-US" dirty="0" err="1"/>
              <a:t>đó</a:t>
            </a:r>
            <a:r>
              <a:rPr lang="en-US" dirty="0"/>
              <a:t> </a:t>
            </a:r>
            <a:r>
              <a:rPr lang="en-US" dirty="0" err="1"/>
              <a:t>sẽ</a:t>
            </a:r>
            <a:r>
              <a:rPr lang="en-US" dirty="0"/>
              <a:t> </a:t>
            </a:r>
            <a:r>
              <a:rPr lang="en-US" dirty="0" err="1"/>
              <a:t>tự</a:t>
            </a:r>
            <a:r>
              <a:rPr lang="en-US" dirty="0"/>
              <a:t> </a:t>
            </a:r>
            <a:r>
              <a:rPr lang="en-US" dirty="0" err="1"/>
              <a:t>động</a:t>
            </a:r>
            <a:r>
              <a:rPr lang="en-US" dirty="0"/>
              <a:t> them </a:t>
            </a:r>
            <a:r>
              <a:rPr lang="en-US" dirty="0" err="1"/>
              <a:t>vào</a:t>
            </a:r>
            <a:r>
              <a:rPr lang="en-US" dirty="0"/>
              <a:t> </a:t>
            </a:r>
            <a:r>
              <a:rPr lang="en-US" dirty="0" err="1"/>
              <a:t>giỏ</a:t>
            </a:r>
            <a:r>
              <a:rPr lang="en-US" dirty="0"/>
              <a:t> hang. </a:t>
            </a:r>
            <a:r>
              <a:rPr lang="en-US" dirty="0" err="1"/>
              <a:t>Người</a:t>
            </a:r>
            <a:r>
              <a:rPr lang="en-US" dirty="0"/>
              <a:t> dung </a:t>
            </a:r>
            <a:r>
              <a:rPr lang="en-US" dirty="0" err="1"/>
              <a:t>chỉ</a:t>
            </a:r>
            <a:r>
              <a:rPr lang="en-US" dirty="0"/>
              <a:t> </a:t>
            </a:r>
            <a:r>
              <a:rPr lang="en-US" dirty="0" err="1"/>
              <a:t>cần</a:t>
            </a:r>
            <a:r>
              <a:rPr lang="en-US" dirty="0"/>
              <a:t> </a:t>
            </a:r>
            <a:r>
              <a:rPr lang="en-US" dirty="0" err="1"/>
              <a:t>thanh</a:t>
            </a:r>
            <a:r>
              <a:rPr lang="en-US" dirty="0"/>
              <a:t> </a:t>
            </a:r>
            <a:r>
              <a:rPr lang="en-US" dirty="0" err="1"/>
              <a:t>toán</a:t>
            </a:r>
            <a:r>
              <a:rPr lang="en-US" dirty="0"/>
              <a:t> …</a:t>
            </a:r>
          </a:p>
        </p:txBody>
      </p:sp>
    </p:spTree>
    <p:extLst>
      <p:ext uri="{BB962C8B-B14F-4D97-AF65-F5344CB8AC3E}">
        <p14:creationId xmlns:p14="http://schemas.microsoft.com/office/powerpoint/2010/main" val="1280367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01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Vậy phản hồi vòng lặp ở đây tức là người dùng có thể chat nhiều lần trong 1 session và có thể truy cập lại session đó để tiếp tục đoạn chat</a:t>
            </a:r>
            <a:r>
              <a:rPr lang="en-US" dirty="0"/>
              <a:t>. Agent </a:t>
            </a:r>
            <a:r>
              <a:rPr lang="en-US" dirty="0" err="1"/>
              <a:t>học</a:t>
            </a:r>
            <a:r>
              <a:rPr lang="en-US" dirty="0"/>
              <a:t> </a:t>
            </a:r>
            <a:r>
              <a:rPr lang="en-US" dirty="0" err="1"/>
              <a:t>hỏi</a:t>
            </a:r>
            <a:r>
              <a:rPr lang="en-US" dirty="0"/>
              <a:t> </a:t>
            </a:r>
            <a:r>
              <a:rPr lang="en-US" dirty="0" err="1"/>
              <a:t>và</a:t>
            </a:r>
            <a:r>
              <a:rPr lang="en-US" dirty="0"/>
              <a:t> </a:t>
            </a:r>
            <a:r>
              <a:rPr lang="en-US" dirty="0" err="1"/>
              <a:t>cải</a:t>
            </a:r>
            <a:r>
              <a:rPr lang="en-US" dirty="0"/>
              <a:t> </a:t>
            </a:r>
            <a:r>
              <a:rPr lang="en-US" dirty="0" err="1"/>
              <a:t>thiện</a:t>
            </a:r>
            <a:r>
              <a:rPr lang="en-US" dirty="0"/>
              <a:t> </a:t>
            </a:r>
            <a:r>
              <a:rPr lang="en-US" dirty="0" err="1"/>
              <a:t>từ</a:t>
            </a:r>
            <a:r>
              <a:rPr lang="en-US" dirty="0"/>
              <a:t> </a:t>
            </a:r>
            <a:r>
              <a:rPr lang="en-US" dirty="0" err="1"/>
              <a:t>đoạn</a:t>
            </a:r>
            <a:r>
              <a:rPr lang="en-US" dirty="0"/>
              <a:t> chat </a:t>
            </a:r>
            <a:r>
              <a:rPr lang="en-US" dirty="0" err="1"/>
              <a:t>trước</a:t>
            </a:r>
            <a:r>
              <a:rPr lang="en-US" dirty="0"/>
              <a:t> </a:t>
            </a:r>
            <a:r>
              <a:rPr lang="en-US" dirty="0" err="1"/>
              <a:t>đó</a:t>
            </a:r>
            <a:r>
              <a:rPr lang="en-US" dirty="0"/>
              <a:t> </a:t>
            </a:r>
            <a:r>
              <a:rPr lang="en-US" dirty="0" err="1"/>
              <a:t>để</a:t>
            </a:r>
            <a:r>
              <a:rPr lang="en-US" dirty="0"/>
              <a:t> </a:t>
            </a:r>
            <a:r>
              <a:rPr lang="en-US" dirty="0" err="1"/>
              <a:t>càng</a:t>
            </a:r>
            <a:r>
              <a:rPr lang="en-US" dirty="0"/>
              <a:t> </a:t>
            </a:r>
            <a:r>
              <a:rPr lang="en-US" dirty="0" err="1"/>
              <a:t>đưa</a:t>
            </a:r>
            <a:r>
              <a:rPr lang="en-US" dirty="0"/>
              <a:t> </a:t>
            </a:r>
            <a:r>
              <a:rPr lang="en-US" dirty="0" err="1"/>
              <a:t>ra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p:txBody>
      </p:sp>
    </p:spTree>
    <p:extLst>
      <p:ext uri="{BB962C8B-B14F-4D97-AF65-F5344CB8AC3E}">
        <p14:creationId xmlns:p14="http://schemas.microsoft.com/office/powerpoint/2010/main" val="3245707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ví</a:t>
            </a:r>
            <a:r>
              <a:rPr lang="en-US" dirty="0"/>
              <a:t> </a:t>
            </a:r>
            <a:r>
              <a:rPr lang="en-US" dirty="0" err="1"/>
              <a:t>dụ</a:t>
            </a:r>
            <a:r>
              <a:rPr lang="en-US" dirty="0"/>
              <a:t> </a:t>
            </a:r>
            <a:r>
              <a:rPr lang="en-US" dirty="0" err="1"/>
              <a:t>về</a:t>
            </a:r>
            <a:r>
              <a:rPr lang="en-US" dirty="0"/>
              <a:t> 1 AI Agent </a:t>
            </a:r>
            <a:r>
              <a:rPr lang="en-US" dirty="0" err="1"/>
              <a:t>hoàn</a:t>
            </a:r>
            <a:r>
              <a:rPr lang="en-US" dirty="0"/>
              <a:t> </a:t>
            </a:r>
            <a:r>
              <a:rPr lang="en-US" dirty="0" err="1"/>
              <a:t>chỉnh</a:t>
            </a:r>
            <a:r>
              <a:rPr lang="en-US" dirty="0"/>
              <a:t> </a:t>
            </a:r>
            <a:r>
              <a:rPr lang="en-US" dirty="0" err="1"/>
              <a:t>gồm</a:t>
            </a:r>
            <a:r>
              <a:rPr lang="en-US" dirty="0"/>
              <a:t> ….. </a:t>
            </a:r>
            <a:r>
              <a:rPr lang="en-US" dirty="0" err="1"/>
              <a:t>Chỉ</a:t>
            </a:r>
            <a:r>
              <a:rPr lang="en-US" dirty="0"/>
              <a:t> </a:t>
            </a:r>
            <a:r>
              <a:rPr lang="en-US" dirty="0" err="1"/>
              <a:t>ra</a:t>
            </a:r>
            <a:r>
              <a:rPr lang="en-US" dirty="0"/>
              <a:t> </a:t>
            </a:r>
            <a:r>
              <a:rPr lang="en-US" dirty="0" err="1"/>
              <a:t>phần</a:t>
            </a:r>
            <a:r>
              <a:rPr lang="en-US" dirty="0"/>
              <a:t> </a:t>
            </a:r>
            <a:r>
              <a:rPr lang="en-US" dirty="0" err="1"/>
              <a:t>này</a:t>
            </a:r>
            <a:r>
              <a:rPr lang="en-US" dirty="0"/>
              <a:t> </a:t>
            </a:r>
            <a:r>
              <a:rPr lang="en-US" dirty="0" err="1"/>
              <a:t>phần</a:t>
            </a:r>
            <a:r>
              <a:rPr lang="en-US" dirty="0"/>
              <a:t> </a:t>
            </a:r>
            <a:r>
              <a:rPr lang="en-US" dirty="0" err="1"/>
              <a:t>này</a:t>
            </a:r>
            <a:r>
              <a:rPr lang="en-US" dirty="0"/>
              <a:t> </a:t>
            </a:r>
            <a:r>
              <a:rPr lang="en-US" dirty="0" err="1"/>
              <a:t>sử</a:t>
            </a:r>
            <a:r>
              <a:rPr lang="en-US" dirty="0"/>
              <a:t> </a:t>
            </a:r>
            <a:r>
              <a:rPr lang="en-US" dirty="0" err="1"/>
              <a:t>dụng</a:t>
            </a:r>
            <a:r>
              <a:rPr lang="en-US" dirty="0"/>
              <a:t> LLM hay tools, memory ở </a:t>
            </a:r>
            <a:r>
              <a:rPr lang="en-US" dirty="0" err="1"/>
              <a:t>đâu</a:t>
            </a:r>
            <a:r>
              <a:rPr lang="en-US" dirty="0"/>
              <a:t> ….</a:t>
            </a:r>
            <a:br>
              <a:rPr lang="en-US" dirty="0"/>
            </a:br>
            <a:endParaRPr lang="en-US" dirty="0"/>
          </a:p>
        </p:txBody>
      </p:sp>
    </p:spTree>
    <p:extLst>
      <p:ext uri="{BB962C8B-B14F-4D97-AF65-F5344CB8AC3E}">
        <p14:creationId xmlns:p14="http://schemas.microsoft.com/office/powerpoint/2010/main" val="347775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Gen AI</a:t>
            </a:r>
            <a:r>
              <a:rPr lang="vi-VN" dirty="0"/>
              <a:t> chỉ sinh nội dung.</a:t>
            </a:r>
          </a:p>
          <a:p>
            <a:r>
              <a:rPr lang="vi-VN" b="1" dirty="0"/>
              <a:t>AI Agent</a:t>
            </a:r>
            <a:r>
              <a:rPr lang="vi-VN" dirty="0"/>
              <a:t> là “tác tử thông minh” có thể hành động.</a:t>
            </a:r>
          </a:p>
          <a:p>
            <a:r>
              <a:rPr lang="vi-VN" b="1" dirty="0"/>
              <a:t>Agentic AI</a:t>
            </a:r>
            <a:r>
              <a:rPr lang="vi-VN" dirty="0"/>
              <a:t> là sự giao thoa: </a:t>
            </a:r>
            <a:r>
              <a:rPr lang="vi-VN" b="1" dirty="0"/>
              <a:t>Gen AI + khả năng tác tử (agentic)</a:t>
            </a:r>
            <a:r>
              <a:rPr lang="vi-VN" dirty="0"/>
              <a:t> → biết lập kế hoạch, phản ánh, và hành động như một agent thật sự.</a:t>
            </a:r>
          </a:p>
          <a:p>
            <a:pPr marL="158750" indent="0">
              <a:buNone/>
            </a:pPr>
            <a:r>
              <a:rPr lang="en-US" dirty="0">
                <a:sym typeface="Wingdings" panose="05000000000000000000" pitchFamily="2" charset="2"/>
              </a:rPr>
              <a:t> Agentic AI </a:t>
            </a:r>
            <a:r>
              <a:rPr lang="en-US" dirty="0" err="1">
                <a:sym typeface="Wingdings" panose="05000000000000000000" pitchFamily="2" charset="2"/>
              </a:rPr>
              <a:t>là</a:t>
            </a:r>
            <a:r>
              <a:rPr lang="en-US" dirty="0">
                <a:sym typeface="Wingdings" panose="05000000000000000000" pitchFamily="2" charset="2"/>
              </a:rPr>
              <a:t> xu </a:t>
            </a:r>
            <a:r>
              <a:rPr lang="en-US" dirty="0" err="1">
                <a:sym typeface="Wingdings" panose="05000000000000000000" pitchFamily="2" charset="2"/>
              </a:rPr>
              <a:t>hướng</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đích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cài</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Agent</a:t>
            </a:r>
            <a:endParaRPr lang="en-US" dirty="0"/>
          </a:p>
        </p:txBody>
      </p:sp>
    </p:spTree>
    <p:extLst>
      <p:ext uri="{BB962C8B-B14F-4D97-AF65-F5344CB8AC3E}">
        <p14:creationId xmlns:p14="http://schemas.microsoft.com/office/powerpoint/2010/main" val="360845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795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chỉ</a:t>
            </a:r>
            <a:r>
              <a:rPr lang="en-US" dirty="0"/>
              <a:t> </a:t>
            </a:r>
            <a:r>
              <a:rPr lang="en-US" dirty="0" err="1"/>
              <a:t>chung</a:t>
            </a:r>
            <a:r>
              <a:rPr lang="en-US" dirty="0"/>
              <a:t> 1 </a:t>
            </a:r>
            <a:r>
              <a:rPr lang="en-US" dirty="0" err="1"/>
              <a:t>câu</a:t>
            </a:r>
            <a:r>
              <a:rPr lang="en-US" dirty="0"/>
              <a:t> </a:t>
            </a:r>
            <a:r>
              <a:rPr lang="en-US" dirty="0" err="1"/>
              <a:t>hỏi</a:t>
            </a:r>
            <a:r>
              <a:rPr lang="en-US" dirty="0"/>
              <a:t> </a:t>
            </a:r>
            <a:r>
              <a:rPr lang="en-US" dirty="0" err="1"/>
              <a:t>như</a:t>
            </a:r>
            <a:r>
              <a:rPr lang="en-US" dirty="0"/>
              <a:t> </a:t>
            </a:r>
            <a:r>
              <a:rPr lang="en-US" dirty="0" err="1"/>
              <a:t>vậy</a:t>
            </a:r>
            <a:r>
              <a:rPr lang="en-US" dirty="0"/>
              <a:t> </a:t>
            </a:r>
            <a:r>
              <a:rPr lang="en-US" dirty="0" err="1"/>
              <a:t>mà</a:t>
            </a:r>
            <a:r>
              <a:rPr lang="en-US" dirty="0"/>
              <a:t> 1 </a:t>
            </a:r>
            <a:r>
              <a:rPr lang="en-US" dirty="0" err="1"/>
              <a:t>bên</a:t>
            </a:r>
            <a:r>
              <a:rPr lang="en-US" dirty="0"/>
              <a:t> </a:t>
            </a:r>
            <a:r>
              <a:rPr lang="en-US" dirty="0" err="1"/>
              <a:t>lại</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hiểu</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hầu</a:t>
            </a:r>
            <a:r>
              <a:rPr lang="en-US" dirty="0"/>
              <a:t> </a:t>
            </a:r>
            <a:r>
              <a:rPr lang="en-US" dirty="0" err="1"/>
              <a:t>hết</a:t>
            </a:r>
            <a:r>
              <a:rPr lang="en-US" dirty="0"/>
              <a:t> </a:t>
            </a:r>
            <a:r>
              <a:rPr lang="en-US" dirty="0" err="1"/>
              <a:t>sẽ</a:t>
            </a:r>
            <a:r>
              <a:rPr lang="en-US" dirty="0"/>
              <a:t> </a:t>
            </a:r>
            <a:r>
              <a:rPr lang="en-US" dirty="0" err="1"/>
              <a:t>trả</a:t>
            </a:r>
            <a:r>
              <a:rPr lang="en-US" dirty="0"/>
              <a:t> </a:t>
            </a:r>
            <a:r>
              <a:rPr lang="en-US" dirty="0" err="1"/>
              <a:t>lời</a:t>
            </a:r>
            <a:r>
              <a:rPr lang="en-US" dirty="0"/>
              <a:t> </a:t>
            </a:r>
            <a:r>
              <a:rPr lang="en-US" dirty="0" err="1"/>
              <a:t>tốt</a:t>
            </a:r>
            <a:r>
              <a:rPr lang="en-US" dirty="0"/>
              <a:t>.</a:t>
            </a:r>
          </a:p>
        </p:txBody>
      </p:sp>
    </p:spTree>
    <p:extLst>
      <p:ext uri="{BB962C8B-B14F-4D97-AF65-F5344CB8AC3E}">
        <p14:creationId xmlns:p14="http://schemas.microsoft.com/office/powerpoint/2010/main" val="332821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Tuy</a:t>
            </a:r>
            <a:r>
              <a:rPr lang="en-US" dirty="0"/>
              <a:t> </a:t>
            </a:r>
            <a:r>
              <a:rPr lang="en-US" dirty="0" err="1"/>
              <a:t>nhiên</a:t>
            </a:r>
            <a:r>
              <a:rPr lang="en-US" dirty="0"/>
              <a:t> </a:t>
            </a:r>
            <a:r>
              <a:rPr lang="en-US" dirty="0" err="1"/>
              <a:t>đây</a:t>
            </a:r>
            <a:r>
              <a:rPr lang="en-US" dirty="0"/>
              <a:t> </a:t>
            </a:r>
            <a:r>
              <a:rPr lang="en-US" dirty="0" err="1"/>
              <a:t>cũng</a:t>
            </a:r>
            <a:r>
              <a:rPr lang="en-US" dirty="0"/>
              <a:t> </a:t>
            </a:r>
            <a:r>
              <a:rPr lang="en-US" dirty="0" err="1"/>
              <a:t>chính</a:t>
            </a:r>
            <a:r>
              <a:rPr lang="en-US" dirty="0"/>
              <a:t> </a:t>
            </a:r>
            <a:r>
              <a:rPr lang="en-US" dirty="0" err="1"/>
              <a:t>là</a:t>
            </a:r>
            <a:r>
              <a:rPr lang="en-US" dirty="0"/>
              <a:t> </a:t>
            </a:r>
            <a:r>
              <a:rPr lang="en-US" dirty="0" err="1"/>
              <a:t>sự</a:t>
            </a:r>
            <a:r>
              <a:rPr lang="en-US" dirty="0"/>
              <a:t> </a:t>
            </a:r>
            <a:r>
              <a:rPr lang="en-US" dirty="0" err="1"/>
              <a:t>khác</a:t>
            </a:r>
            <a:r>
              <a:rPr lang="en-US" dirty="0"/>
              <a:t> </a:t>
            </a:r>
            <a:r>
              <a:rPr lang="en-US" dirty="0" err="1"/>
              <a:t>biệt</a:t>
            </a:r>
            <a:r>
              <a:rPr lang="en-US" dirty="0"/>
              <a:t> </a:t>
            </a:r>
            <a:r>
              <a:rPr lang="vi-VN" dirty="0"/>
              <a:t>giữa </a:t>
            </a:r>
            <a:r>
              <a:rPr lang="vi-VN" i="1" dirty="0"/>
              <a:t>Chatbot đơn thuần</a:t>
            </a:r>
            <a:r>
              <a:rPr lang="vi-VN" dirty="0"/>
              <a:t> và </a:t>
            </a:r>
            <a:r>
              <a:rPr lang="vi-VN" i="1" dirty="0"/>
              <a:t>AI Agent thực thụ</a:t>
            </a:r>
            <a:r>
              <a:rPr lang="en-US" i="1" dirty="0"/>
              <a:t>.</a:t>
            </a:r>
          </a:p>
          <a:p>
            <a:pPr marL="285750" indent="-285750">
              <a:buFont typeface="Arial" panose="020B0604020202020204" pitchFamily="34" charset="0"/>
              <a:buChar char="•"/>
            </a:pPr>
            <a:r>
              <a:rPr lang="en-US" i="1" dirty="0" err="1"/>
              <a:t>Và</a:t>
            </a:r>
            <a:r>
              <a:rPr lang="en-US" i="1" dirty="0"/>
              <a:t> </a:t>
            </a:r>
            <a:r>
              <a:rPr lang="en-US" i="1" dirty="0" err="1"/>
              <a:t>sự</a:t>
            </a:r>
            <a:r>
              <a:rPr lang="en-US" i="1" dirty="0"/>
              <a:t> </a:t>
            </a:r>
            <a:r>
              <a:rPr lang="en-US" i="1" dirty="0" err="1"/>
              <a:t>khác</a:t>
            </a:r>
            <a:r>
              <a:rPr lang="en-US" i="1" dirty="0"/>
              <a:t> </a:t>
            </a:r>
            <a:r>
              <a:rPr lang="en-US" i="1" dirty="0" err="1"/>
              <a:t>biệt</a:t>
            </a:r>
            <a:r>
              <a:rPr lang="en-US" i="1" dirty="0"/>
              <a:t> </a:t>
            </a:r>
            <a:r>
              <a:rPr lang="en-US" i="1" dirty="0" err="1"/>
              <a:t>nhất</a:t>
            </a:r>
            <a:r>
              <a:rPr lang="en-US" i="1" dirty="0"/>
              <a:t> ở </a:t>
            </a:r>
            <a:r>
              <a:rPr lang="en-US" i="1" dirty="0" err="1"/>
              <a:t>đây</a:t>
            </a:r>
            <a:r>
              <a:rPr lang="en-US" i="1" dirty="0"/>
              <a:t> </a:t>
            </a:r>
            <a:r>
              <a:rPr lang="en-US" i="1" dirty="0" err="1"/>
              <a:t>là</a:t>
            </a:r>
            <a:r>
              <a:rPr lang="en-US" i="1" dirty="0"/>
              <a:t>, </a:t>
            </a:r>
            <a:r>
              <a:rPr lang="en-US" i="1" dirty="0" err="1"/>
              <a:t>là</a:t>
            </a:r>
            <a:r>
              <a:rPr lang="en-US" i="1" dirty="0"/>
              <a:t> 1 </a:t>
            </a:r>
            <a:r>
              <a:rPr lang="en-US" i="1" dirty="0" err="1"/>
              <a:t>lập</a:t>
            </a:r>
            <a:r>
              <a:rPr lang="en-US" i="1" dirty="0"/>
              <a:t> </a:t>
            </a:r>
            <a:r>
              <a:rPr lang="en-US" i="1" dirty="0" err="1"/>
              <a:t>trình</a:t>
            </a:r>
            <a:r>
              <a:rPr lang="en-US" i="1" dirty="0"/>
              <a:t> </a:t>
            </a:r>
            <a:r>
              <a:rPr lang="en-US" i="1" dirty="0" err="1"/>
              <a:t>viên</a:t>
            </a:r>
            <a:r>
              <a:rPr lang="en-US" i="1" dirty="0"/>
              <a:t> </a:t>
            </a:r>
            <a:r>
              <a:rPr lang="en-US" i="1" dirty="0" err="1"/>
              <a:t>đứng</a:t>
            </a:r>
            <a:r>
              <a:rPr lang="en-US" i="1" dirty="0"/>
              <a:t> </a:t>
            </a:r>
            <a:r>
              <a:rPr lang="en-US" i="1" dirty="0" err="1"/>
              <a:t>trước</a:t>
            </a:r>
            <a:r>
              <a:rPr lang="en-US" i="1" dirty="0"/>
              <a:t> </a:t>
            </a:r>
            <a:r>
              <a:rPr lang="en-US" i="1" dirty="0" err="1"/>
              <a:t>lĩnh</a:t>
            </a:r>
            <a:r>
              <a:rPr lang="en-US" i="1" dirty="0"/>
              <a:t> </a:t>
            </a:r>
            <a:r>
              <a:rPr lang="en-US" i="1" dirty="0" err="1"/>
              <a:t>vực</a:t>
            </a:r>
            <a:r>
              <a:rPr lang="en-US" i="1" dirty="0"/>
              <a:t> </a:t>
            </a:r>
            <a:r>
              <a:rPr lang="en-US" i="1" dirty="0" err="1"/>
              <a:t>của</a:t>
            </a:r>
            <a:r>
              <a:rPr lang="en-US" i="1" dirty="0"/>
              <a:t> </a:t>
            </a:r>
            <a:r>
              <a:rPr lang="en-US" i="1" dirty="0" err="1"/>
              <a:t>công</a:t>
            </a:r>
            <a:r>
              <a:rPr lang="en-US" i="1" dirty="0"/>
              <a:t> ty </a:t>
            </a:r>
            <a:r>
              <a:rPr lang="en-US" i="1" dirty="0" err="1"/>
              <a:t>như</a:t>
            </a:r>
            <a:r>
              <a:rPr lang="en-US" i="1" dirty="0"/>
              <a:t>: Y </a:t>
            </a:r>
            <a:r>
              <a:rPr lang="en-US" i="1" dirty="0" err="1"/>
              <a:t>tế</a:t>
            </a:r>
            <a:r>
              <a:rPr lang="en-US" i="1" dirty="0"/>
              <a:t>, </a:t>
            </a:r>
            <a:r>
              <a:rPr lang="en-US" i="1" dirty="0" err="1"/>
              <a:t>Kinh</a:t>
            </a:r>
            <a:r>
              <a:rPr lang="en-US" i="1" dirty="0"/>
              <a:t> </a:t>
            </a:r>
            <a:r>
              <a:rPr lang="en-US" i="1" dirty="0" err="1"/>
              <a:t>doanh</a:t>
            </a:r>
            <a:r>
              <a:rPr lang="en-US" i="1" dirty="0"/>
              <a:t>, … Ta </a:t>
            </a:r>
            <a:r>
              <a:rPr lang="en-US" i="1" dirty="0" err="1"/>
              <a:t>không</a:t>
            </a:r>
            <a:r>
              <a:rPr lang="en-US" i="1" dirty="0"/>
              <a:t> </a:t>
            </a:r>
            <a:r>
              <a:rPr lang="en-US" i="1" dirty="0" err="1"/>
              <a:t>thể</a:t>
            </a:r>
            <a:r>
              <a:rPr lang="en-US" i="1" dirty="0"/>
              <a:t> </a:t>
            </a:r>
            <a:r>
              <a:rPr lang="en-US" i="1" dirty="0" err="1"/>
              <a:t>sử</a:t>
            </a:r>
            <a:r>
              <a:rPr lang="en-US" i="1" dirty="0"/>
              <a:t> </a:t>
            </a:r>
            <a:r>
              <a:rPr lang="en-US" i="1" dirty="0" err="1"/>
              <a:t>dụng</a:t>
            </a:r>
            <a:r>
              <a:rPr lang="en-US" i="1" dirty="0"/>
              <a:t> 1 con chatbot </a:t>
            </a:r>
            <a:r>
              <a:rPr lang="en-US" i="1" dirty="0" err="1"/>
              <a:t>đơn</a:t>
            </a:r>
            <a:r>
              <a:rPr lang="en-US" i="1" dirty="0"/>
              <a:t> </a:t>
            </a:r>
            <a:r>
              <a:rPr lang="en-US" i="1" dirty="0" err="1"/>
              <a:t>thuần</a:t>
            </a:r>
            <a:r>
              <a:rPr lang="en-US" i="1" dirty="0"/>
              <a:t> </a:t>
            </a:r>
            <a:r>
              <a:rPr lang="en-US" i="1" dirty="0" err="1"/>
              <a:t>được</a:t>
            </a:r>
            <a:r>
              <a:rPr lang="en-US" i="1" dirty="0"/>
              <a:t>. AI Agent </a:t>
            </a:r>
            <a:r>
              <a:rPr lang="en-US" i="1" dirty="0" err="1"/>
              <a:t>được</a:t>
            </a:r>
            <a:r>
              <a:rPr lang="en-US" i="1" dirty="0"/>
              <a:t> ta </a:t>
            </a:r>
            <a:r>
              <a:rPr lang="en-US" i="1" dirty="0" err="1"/>
              <a:t>xây</a:t>
            </a:r>
            <a:r>
              <a:rPr lang="en-US" i="1" dirty="0"/>
              <a:t> </a:t>
            </a:r>
            <a:r>
              <a:rPr lang="en-US" i="1" dirty="0" err="1"/>
              <a:t>dựng</a:t>
            </a:r>
            <a:r>
              <a:rPr lang="en-US" i="1" dirty="0"/>
              <a:t> </a:t>
            </a:r>
            <a:r>
              <a:rPr lang="en-US" i="1" dirty="0" err="1"/>
              <a:t>theo</a:t>
            </a:r>
            <a:r>
              <a:rPr lang="en-US" i="1" dirty="0"/>
              <a:t> </a:t>
            </a:r>
            <a:r>
              <a:rPr lang="en-US" i="1" dirty="0" err="1"/>
              <a:t>lĩnh</a:t>
            </a:r>
            <a:r>
              <a:rPr lang="en-US" i="1" dirty="0"/>
              <a:t> </a:t>
            </a:r>
            <a:r>
              <a:rPr lang="en-US" i="1" dirty="0" err="1"/>
              <a:t>vực</a:t>
            </a:r>
            <a:r>
              <a:rPr lang="en-US" i="1" dirty="0"/>
              <a:t>, </a:t>
            </a:r>
            <a:r>
              <a:rPr lang="en-US" i="1" dirty="0" err="1"/>
              <a:t>theo</a:t>
            </a:r>
            <a:r>
              <a:rPr lang="en-US" i="1" dirty="0"/>
              <a:t> </a:t>
            </a:r>
            <a:r>
              <a:rPr lang="en-US" i="1" dirty="0" err="1"/>
              <a:t>nhu</a:t>
            </a:r>
            <a:r>
              <a:rPr lang="en-US" i="1" dirty="0"/>
              <a:t> </a:t>
            </a:r>
            <a:r>
              <a:rPr lang="en-US" i="1" dirty="0" err="1"/>
              <a:t>cầu</a:t>
            </a:r>
            <a:r>
              <a:rPr lang="en-US" i="1" dirty="0"/>
              <a:t>, </a:t>
            </a:r>
            <a:r>
              <a:rPr lang="en-US" i="1" dirty="0" err="1"/>
              <a:t>theo</a:t>
            </a:r>
            <a:r>
              <a:rPr lang="en-US" i="1" dirty="0"/>
              <a:t> </a:t>
            </a:r>
            <a:r>
              <a:rPr lang="en-US" i="1" dirty="0" err="1"/>
              <a:t>dữ</a:t>
            </a:r>
            <a:r>
              <a:rPr lang="en-US" i="1" dirty="0"/>
              <a:t> </a:t>
            </a:r>
            <a:r>
              <a:rPr lang="en-US" i="1" dirty="0" err="1"/>
              <a:t>liệu</a:t>
            </a:r>
            <a:r>
              <a:rPr lang="en-US" i="1" dirty="0"/>
              <a:t> </a:t>
            </a:r>
            <a:r>
              <a:rPr lang="en-US" i="1" dirty="0" err="1"/>
              <a:t>và</a:t>
            </a:r>
            <a:r>
              <a:rPr lang="en-US" i="1" dirty="0"/>
              <a:t> con </a:t>
            </a:r>
            <a:r>
              <a:rPr lang="en-US" i="1" dirty="0" err="1"/>
              <a:t>số</a:t>
            </a:r>
            <a:r>
              <a:rPr lang="en-US" i="1" dirty="0"/>
              <a:t> </a:t>
            </a:r>
            <a:r>
              <a:rPr lang="en-US" i="1" dirty="0" err="1"/>
              <a:t>thực</a:t>
            </a:r>
            <a:r>
              <a:rPr lang="en-US" i="1" dirty="0"/>
              <a:t> </a:t>
            </a:r>
            <a:r>
              <a:rPr lang="en-US" i="1" dirty="0" err="1"/>
              <a:t>tế</a:t>
            </a:r>
            <a:r>
              <a:rPr lang="en-US" i="1" dirty="0"/>
              <a:t> </a:t>
            </a:r>
            <a:r>
              <a:rPr lang="en-US" i="1" dirty="0" err="1"/>
              <a:t>tùy</a:t>
            </a:r>
            <a:r>
              <a:rPr lang="en-US" i="1" dirty="0"/>
              <a:t> </a:t>
            </a:r>
            <a:r>
              <a:rPr lang="en-US" i="1" dirty="0" err="1"/>
              <a:t>thuộc</a:t>
            </a:r>
            <a:r>
              <a:rPr lang="en-US" i="1" dirty="0"/>
              <a:t> </a:t>
            </a:r>
            <a:r>
              <a:rPr lang="en-US" i="1" dirty="0" err="1"/>
              <a:t>vào</a:t>
            </a:r>
            <a:r>
              <a:rPr lang="en-US" i="1" dirty="0"/>
              <a:t> </a:t>
            </a:r>
            <a:r>
              <a:rPr lang="en-US" i="1" dirty="0" err="1"/>
              <a:t>loại</a:t>
            </a:r>
            <a:r>
              <a:rPr lang="en-US" i="1" dirty="0"/>
              <a:t> </a:t>
            </a:r>
            <a:r>
              <a:rPr lang="en-US" i="1" dirty="0" err="1"/>
              <a:t>hình</a:t>
            </a:r>
            <a:r>
              <a:rPr lang="en-US" i="1" dirty="0"/>
              <a:t> </a:t>
            </a:r>
            <a:r>
              <a:rPr lang="en-US" i="1" dirty="0" err="1"/>
              <a:t>công</a:t>
            </a:r>
            <a:r>
              <a:rPr lang="en-US" i="1" dirty="0"/>
              <a:t> ty, </a:t>
            </a:r>
            <a:r>
              <a:rPr lang="en-US" i="1" dirty="0" err="1"/>
              <a:t>chất</a:t>
            </a:r>
            <a:r>
              <a:rPr lang="en-US" i="1" dirty="0"/>
              <a:t> </a:t>
            </a:r>
            <a:r>
              <a:rPr lang="en-US" i="1" dirty="0" err="1"/>
              <a:t>lượng</a:t>
            </a:r>
            <a:r>
              <a:rPr lang="en-US" i="1" dirty="0"/>
              <a:t> </a:t>
            </a:r>
            <a:r>
              <a:rPr lang="en-US" i="1" dirty="0" err="1"/>
              <a:t>mang</a:t>
            </a:r>
            <a:r>
              <a:rPr lang="en-US" i="1" dirty="0"/>
              <a:t> </a:t>
            </a:r>
            <a:r>
              <a:rPr lang="en-US" i="1" dirty="0" err="1"/>
              <a:t>lại</a:t>
            </a:r>
            <a:r>
              <a:rPr lang="en-US" i="1" dirty="0"/>
              <a:t> </a:t>
            </a:r>
            <a:r>
              <a:rPr lang="en-US" i="1" dirty="0" err="1"/>
              <a:t>chắc</a:t>
            </a:r>
            <a:r>
              <a:rPr lang="en-US" i="1" dirty="0"/>
              <a:t> </a:t>
            </a:r>
            <a:r>
              <a:rPr lang="en-US" i="1" dirty="0" err="1"/>
              <a:t>chắn</a:t>
            </a:r>
            <a:r>
              <a:rPr lang="en-US" i="1" dirty="0"/>
              <a:t> </a:t>
            </a:r>
            <a:r>
              <a:rPr lang="en-US" i="1" dirty="0" err="1"/>
              <a:t>sẽ</a:t>
            </a:r>
            <a:r>
              <a:rPr lang="en-US" i="1" dirty="0"/>
              <a:t> </a:t>
            </a:r>
            <a:r>
              <a:rPr lang="en-US" i="1" dirty="0" err="1"/>
              <a:t>chính</a:t>
            </a:r>
            <a:r>
              <a:rPr lang="en-US" i="1" dirty="0"/>
              <a:t> </a:t>
            </a:r>
            <a:r>
              <a:rPr lang="en-US" i="1" dirty="0" err="1"/>
              <a:t>xác</a:t>
            </a:r>
            <a:r>
              <a:rPr lang="en-US" i="1" dirty="0"/>
              <a:t> </a:t>
            </a:r>
            <a:r>
              <a:rPr lang="en-US" i="1" dirty="0" err="1"/>
              <a:t>hơn</a:t>
            </a:r>
            <a:r>
              <a:rPr lang="en-US" i="1" dirty="0"/>
              <a:t> </a:t>
            </a:r>
            <a:r>
              <a:rPr lang="en-US" i="1" dirty="0" err="1"/>
              <a:t>rất</a:t>
            </a:r>
            <a:r>
              <a:rPr lang="en-US" i="1" dirty="0"/>
              <a:t> </a:t>
            </a:r>
            <a:r>
              <a:rPr lang="en-US" i="1" dirty="0" err="1"/>
              <a:t>nhiều</a:t>
            </a:r>
            <a:r>
              <a:rPr lang="en-US" i="1" dirty="0"/>
              <a:t>.</a:t>
            </a:r>
            <a:endParaRPr lang="en-US" dirty="0"/>
          </a:p>
        </p:txBody>
      </p:sp>
    </p:spTree>
    <p:extLst>
      <p:ext uri="{BB962C8B-B14F-4D97-AF65-F5344CB8AC3E}">
        <p14:creationId xmlns:p14="http://schemas.microsoft.com/office/powerpoint/2010/main" val="1094554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66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Prompt chaining: </a:t>
            </a:r>
            <a:r>
              <a:rPr lang="vi-VN" dirty="0"/>
              <a:t>Chuỗi lời nhắc, output của bước này làm input cho bước tiếp theo.</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Parallelization: </a:t>
            </a:r>
            <a:r>
              <a:rPr lang="en-US" dirty="0" err="1"/>
              <a:t>Chạy</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cùng</a:t>
            </a:r>
            <a:r>
              <a:rPr lang="en-US" dirty="0"/>
              <a:t> </a:t>
            </a:r>
            <a:r>
              <a:rPr lang="en-US" dirty="0" err="1"/>
              <a:t>lúc</a:t>
            </a:r>
            <a:r>
              <a:rPr lang="en-US" dirty="0"/>
              <a:t> </a:t>
            </a:r>
            <a:r>
              <a:rPr lang="en-US" dirty="0" err="1"/>
              <a:t>để</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a:t>
            </a:r>
          </a:p>
          <a:p>
            <a:endParaRPr lang="en-US" dirty="0"/>
          </a:p>
        </p:txBody>
      </p:sp>
    </p:spTree>
    <p:extLst>
      <p:ext uri="{BB962C8B-B14F-4D97-AF65-F5344CB8AC3E}">
        <p14:creationId xmlns:p14="http://schemas.microsoft.com/office/powerpoint/2010/main" val="342858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Routing (Intent-Based Routing): </a:t>
            </a:r>
            <a:r>
              <a:rPr lang="vi-VN" dirty="0"/>
              <a:t>Điều hướng yêu cầu đến agent hoặc công cụ phù hợp.</a:t>
            </a:r>
            <a:endParaRPr lang="en-US" dirty="0"/>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Orchestrator-Worker (Planner-Executor): </a:t>
            </a:r>
            <a:r>
              <a:rPr lang="en-US" dirty="0" err="1"/>
              <a:t>Một</a:t>
            </a:r>
            <a:r>
              <a:rPr lang="en-US" dirty="0"/>
              <a:t> agent </a:t>
            </a:r>
            <a:r>
              <a:rPr lang="en-US" dirty="0" err="1"/>
              <a:t>đóng</a:t>
            </a:r>
            <a:r>
              <a:rPr lang="en-US" dirty="0"/>
              <a:t> </a:t>
            </a:r>
            <a:r>
              <a:rPr lang="en-US" dirty="0" err="1"/>
              <a:t>vai</a:t>
            </a:r>
            <a:r>
              <a:rPr lang="en-US" dirty="0"/>
              <a:t> </a:t>
            </a:r>
            <a:r>
              <a:rPr lang="en-US" dirty="0" err="1"/>
              <a:t>trò</a:t>
            </a:r>
            <a:r>
              <a:rPr lang="en-US" dirty="0"/>
              <a:t> </a:t>
            </a:r>
            <a:r>
              <a:rPr lang="en-US" dirty="0" err="1"/>
              <a:t>điều</a:t>
            </a:r>
            <a:r>
              <a:rPr lang="en-US" dirty="0"/>
              <a:t> </a:t>
            </a:r>
            <a:r>
              <a:rPr lang="en-US" dirty="0" err="1"/>
              <a:t>phối</a:t>
            </a:r>
            <a:r>
              <a:rPr lang="en-US" dirty="0"/>
              <a:t> (planner), </a:t>
            </a:r>
            <a:r>
              <a:rPr lang="en-US" dirty="0" err="1"/>
              <a:t>phân</a:t>
            </a:r>
            <a:r>
              <a:rPr lang="en-US" dirty="0"/>
              <a:t> chia </a:t>
            </a:r>
            <a:r>
              <a:rPr lang="en-US" dirty="0" err="1"/>
              <a:t>nhiệm</a:t>
            </a:r>
            <a:r>
              <a:rPr lang="en-US" dirty="0"/>
              <a:t> </a:t>
            </a:r>
            <a:r>
              <a:rPr lang="en-US" dirty="0" err="1"/>
              <a:t>vụ</a:t>
            </a:r>
            <a:r>
              <a:rPr lang="en-US" dirty="0"/>
              <a:t> </a:t>
            </a:r>
            <a:r>
              <a:rPr lang="en-US" dirty="0" err="1"/>
              <a:t>cho</a:t>
            </a:r>
            <a:r>
              <a:rPr lang="en-US" dirty="0"/>
              <a:t> </a:t>
            </a:r>
            <a:r>
              <a:rPr lang="en-US" dirty="0" err="1"/>
              <a:t>các</a:t>
            </a:r>
            <a:r>
              <a:rPr lang="en-US" dirty="0"/>
              <a:t> worker </a:t>
            </a:r>
            <a:r>
              <a:rPr lang="en-US" dirty="0" err="1"/>
              <a:t>khác</a:t>
            </a:r>
            <a:r>
              <a:rPr lang="en-US" dirty="0"/>
              <a:t>.</a:t>
            </a:r>
          </a:p>
          <a:p>
            <a:endParaRPr lang="en-US" dirty="0"/>
          </a:p>
        </p:txBody>
      </p:sp>
    </p:spTree>
    <p:extLst>
      <p:ext uri="{BB962C8B-B14F-4D97-AF65-F5344CB8AC3E}">
        <p14:creationId xmlns:p14="http://schemas.microsoft.com/office/powerpoint/2010/main" val="428150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Evaluator-Optimizer (Self-Reflection / Feedback Loop): </a:t>
            </a:r>
            <a:r>
              <a:rPr lang="en-US" dirty="0" err="1"/>
              <a:t>Hệ</a:t>
            </a:r>
            <a:r>
              <a:rPr lang="en-US" dirty="0"/>
              <a:t> </a:t>
            </a:r>
            <a:r>
              <a:rPr lang="en-US" dirty="0" err="1"/>
              <a:t>thống</a:t>
            </a:r>
            <a:r>
              <a:rPr lang="en-US" dirty="0"/>
              <a:t> </a:t>
            </a:r>
            <a:r>
              <a:rPr lang="en-US" dirty="0" err="1"/>
              <a:t>tự</a:t>
            </a:r>
            <a:r>
              <a:rPr lang="en-US" dirty="0"/>
              <a:t> </a:t>
            </a:r>
            <a:r>
              <a:rPr lang="en-US" dirty="0" err="1"/>
              <a:t>kiểm</a:t>
            </a:r>
            <a:r>
              <a:rPr lang="en-US" dirty="0"/>
              <a:t> </a:t>
            </a:r>
            <a:r>
              <a:rPr lang="en-US" dirty="0" err="1"/>
              <a:t>tra</a:t>
            </a:r>
            <a:r>
              <a:rPr lang="en-US" dirty="0"/>
              <a:t> </a:t>
            </a:r>
            <a:r>
              <a:rPr lang="en-US" dirty="0" err="1"/>
              <a:t>lại</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cải</a:t>
            </a:r>
            <a:r>
              <a:rPr lang="en-US" dirty="0"/>
              <a:t> </a:t>
            </a:r>
            <a:r>
              <a:rPr lang="en-US" dirty="0" err="1"/>
              <a:t>thiện</a:t>
            </a:r>
            <a:r>
              <a:rPr lang="en-US" dirty="0"/>
              <a:t>.</a:t>
            </a:r>
          </a:p>
        </p:txBody>
      </p:sp>
    </p:spTree>
    <p:extLst>
      <p:ext uri="{BB962C8B-B14F-4D97-AF65-F5344CB8AC3E}">
        <p14:creationId xmlns:p14="http://schemas.microsoft.com/office/powerpoint/2010/main" val="146934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Adk</a:t>
            </a:r>
            <a:r>
              <a:rPr lang="en-US" dirty="0"/>
              <a:t> </a:t>
            </a:r>
            <a:r>
              <a:rPr lang="en-US" dirty="0" err="1"/>
              <a:t>mất</a:t>
            </a:r>
            <a:r>
              <a:rPr lang="en-US" dirty="0"/>
              <a:t> </a:t>
            </a:r>
            <a:r>
              <a:rPr lang="en-US" dirty="0" err="1"/>
              <a:t>phí</a:t>
            </a:r>
            <a:endParaRPr lang="en-US" dirty="0"/>
          </a:p>
        </p:txBody>
      </p:sp>
    </p:spTree>
    <p:extLst>
      <p:ext uri="{BB962C8B-B14F-4D97-AF65-F5344CB8AC3E}">
        <p14:creationId xmlns:p14="http://schemas.microsoft.com/office/powerpoint/2010/main" val="152251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76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thiếu</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chuyên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môn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hóa</a:t>
            </a:r>
            <a:endParaRPr lang="en-US" dirty="0">
              <a:latin typeface="Cambria Math" panose="02040503050406030204" pitchFamily="18" charset="0"/>
              <a:ea typeface="Cambria Math" panose="02040503050406030204" pitchFamily="18"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Module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Chuyên</a:t>
            </a:r>
            <a:r>
              <a:rPr lang="en-US" dirty="0"/>
              <a:t> </a:t>
            </a:r>
            <a:r>
              <a:rPr lang="en-US" dirty="0" err="1"/>
              <a:t>môn</a:t>
            </a:r>
            <a:r>
              <a:rPr lang="en-US" dirty="0"/>
              <a:t>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Khả</a:t>
            </a:r>
            <a:r>
              <a:rPr lang="en-US" dirty="0"/>
              <a:t> </a:t>
            </a:r>
            <a:r>
              <a:rPr lang="en-US" dirty="0" err="1"/>
              <a:t>năng</a:t>
            </a:r>
            <a:r>
              <a:rPr lang="en-US" dirty="0"/>
              <a:t> </a:t>
            </a:r>
            <a:r>
              <a:rPr lang="en-US" dirty="0" err="1"/>
              <a:t>kiểm</a:t>
            </a:r>
            <a:r>
              <a:rPr lang="en-US" dirty="0"/>
              <a:t> </a:t>
            </a:r>
            <a:r>
              <a:rPr lang="en-US" dirty="0" err="1"/>
              <a:t>soát</a:t>
            </a:r>
            <a:r>
              <a:rPr lang="en-US" dirty="0"/>
              <a:t> </a:t>
            </a:r>
            <a:r>
              <a:rPr lang="en-US" dirty="0" err="1"/>
              <a:t>tốt</a:t>
            </a:r>
            <a:endParaRPr lang="en-US" dirty="0"/>
          </a:p>
        </p:txBody>
      </p:sp>
    </p:spTree>
    <p:extLst>
      <p:ext uri="{BB962C8B-B14F-4D97-AF65-F5344CB8AC3E}">
        <p14:creationId xmlns:p14="http://schemas.microsoft.com/office/powerpoint/2010/main" val="3126373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 - </a:t>
            </a:r>
            <a:r>
              <a:rPr lang="vi-VN" b="1" dirty="0"/>
              <a:t>LSTM</a:t>
            </a:r>
            <a:r>
              <a:rPr lang="en-US" b="1" dirty="0"/>
              <a:t>(Long short term memory)</a:t>
            </a:r>
            <a:r>
              <a:rPr lang="vi-VN" dirty="0"/>
              <a:t> là </a:t>
            </a:r>
            <a:r>
              <a:rPr lang="en-US" dirty="0" err="1"/>
              <a:t>hai</a:t>
            </a:r>
            <a:r>
              <a:rPr lang="vi-VN" dirty="0"/>
              <a:t> loại </a:t>
            </a:r>
            <a:r>
              <a:rPr lang="vi-VN" b="1" dirty="0"/>
              <a:t>mạng nơ-ron hồi quy</a:t>
            </a:r>
            <a:endParaRPr lang="en-US" dirty="0"/>
          </a:p>
        </p:txBody>
      </p:sp>
    </p:spTree>
    <p:extLst>
      <p:ext uri="{BB962C8B-B14F-4D97-AF65-F5344CB8AC3E}">
        <p14:creationId xmlns:p14="http://schemas.microsoft.com/office/powerpoint/2010/main" val="414881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Seq2seq </a:t>
            </a:r>
            <a:r>
              <a:rPr lang="en-US" dirty="0" err="1"/>
              <a:t>là</a:t>
            </a:r>
            <a:r>
              <a:rPr lang="en-US" dirty="0"/>
              <a:t> 1 </a:t>
            </a:r>
            <a:r>
              <a:rPr lang="en-US" dirty="0" err="1"/>
              <a:t>trong</a:t>
            </a:r>
            <a:r>
              <a:rPr lang="en-US" dirty="0"/>
              <a:t> </a:t>
            </a:r>
            <a:r>
              <a:rPr lang="en-US" dirty="0" err="1"/>
              <a:t>các</a:t>
            </a:r>
            <a:r>
              <a:rPr lang="en-US" dirty="0"/>
              <a:t> </a:t>
            </a:r>
            <a:r>
              <a:rPr lang="en-US" dirty="0" err="1"/>
              <a:t>dạng</a:t>
            </a:r>
            <a:r>
              <a:rPr lang="en-US" dirty="0"/>
              <a:t> </a:t>
            </a:r>
            <a:r>
              <a:rPr lang="en-US" dirty="0" err="1"/>
              <a:t>bài</a:t>
            </a:r>
            <a:r>
              <a:rPr lang="en-US" dirty="0"/>
              <a:t> </a:t>
            </a:r>
            <a:r>
              <a:rPr lang="en-US" dirty="0" err="1"/>
              <a:t>toán</a:t>
            </a:r>
            <a:r>
              <a:rPr lang="en-US" dirty="0"/>
              <a:t> </a:t>
            </a:r>
            <a:r>
              <a:rPr lang="en-US" dirty="0" err="1"/>
              <a:t>đặc</a:t>
            </a:r>
            <a:r>
              <a:rPr lang="en-US" dirty="0"/>
              <a:t> </a:t>
            </a:r>
            <a:r>
              <a:rPr lang="en-US" dirty="0" err="1"/>
              <a:t>trưng</a:t>
            </a:r>
            <a:r>
              <a:rPr lang="en-US" dirty="0"/>
              <a:t> </a:t>
            </a:r>
            <a:r>
              <a:rPr lang="en-US" dirty="0" err="1"/>
              <a:t>nhất</a:t>
            </a:r>
            <a:r>
              <a:rPr lang="en-US" dirty="0"/>
              <a:t> </a:t>
            </a:r>
            <a:r>
              <a:rPr lang="en-US" dirty="0" err="1"/>
              <a:t>của</a:t>
            </a:r>
            <a:r>
              <a:rPr lang="en-US" dirty="0"/>
              <a:t> RNN </a:t>
            </a:r>
            <a:r>
              <a:rPr lang="en-US" dirty="0" err="1"/>
              <a:t>như</a:t>
            </a:r>
            <a:r>
              <a:rPr lang="en-US" dirty="0"/>
              <a:t> (1 to 1, 1 to many, many to many,…) </a:t>
            </a:r>
            <a:r>
              <a:rPr lang="en-US" dirty="0" err="1"/>
              <a:t>mà</a:t>
            </a:r>
            <a:r>
              <a:rPr lang="en-US" dirty="0"/>
              <a:t> transformer </a:t>
            </a:r>
            <a:r>
              <a:rPr lang="en-US" dirty="0" err="1"/>
              <a:t>lại</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này</a:t>
            </a:r>
            <a:r>
              <a:rPr lang="en-US" dirty="0"/>
              <a:t>.</a:t>
            </a:r>
          </a:p>
          <a:p>
            <a:r>
              <a:rPr lang="en-US" dirty="0" err="1"/>
              <a:t>Nhưng</a:t>
            </a:r>
            <a:r>
              <a:rPr lang="en-US" dirty="0"/>
              <a:t> </a:t>
            </a:r>
            <a:r>
              <a:rPr lang="en-US" dirty="0" err="1"/>
              <a:t>khi</a:t>
            </a:r>
            <a:r>
              <a:rPr lang="en-US" dirty="0"/>
              <a:t> </a:t>
            </a:r>
            <a:r>
              <a:rPr lang="en-US" dirty="0" err="1"/>
              <a:t>câu</a:t>
            </a:r>
            <a:r>
              <a:rPr lang="en-US" dirty="0"/>
              <a:t> </a:t>
            </a:r>
            <a:r>
              <a:rPr lang="en-US" dirty="0" err="1"/>
              <a:t>dài</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cho</a:t>
            </a:r>
            <a:r>
              <a:rPr lang="en-US" dirty="0"/>
              <a:t> decoder </a:t>
            </a:r>
            <a:r>
              <a:rPr lang="en-US" dirty="0" err="1"/>
              <a:t>khi</a:t>
            </a:r>
            <a:r>
              <a:rPr lang="en-US" dirty="0"/>
              <a:t> </a:t>
            </a:r>
            <a:r>
              <a:rPr lang="en-US" dirty="0" err="1"/>
              <a:t>chỉ</a:t>
            </a:r>
            <a:r>
              <a:rPr lang="en-US" dirty="0"/>
              <a:t> </a:t>
            </a:r>
            <a:r>
              <a:rPr lang="en-US" dirty="0" err="1"/>
              <a:t>dùng</a:t>
            </a:r>
            <a:r>
              <a:rPr lang="en-US" dirty="0"/>
              <a:t> 1 context vector </a:t>
            </a:r>
            <a:r>
              <a:rPr lang="en-US" dirty="0" err="1"/>
              <a:t>để</a:t>
            </a:r>
            <a:r>
              <a:rPr lang="en-US" dirty="0"/>
              <a:t> </a:t>
            </a:r>
            <a:r>
              <a:rPr lang="en-US" dirty="0" err="1"/>
              <a:t>sinh</a:t>
            </a:r>
            <a:r>
              <a:rPr lang="en-US" dirty="0"/>
              <a:t> </a:t>
            </a:r>
            <a:r>
              <a:rPr lang="en-US" dirty="0" err="1"/>
              <a:t>ra</a:t>
            </a:r>
            <a:r>
              <a:rPr lang="en-US" dirty="0"/>
              <a:t> </a:t>
            </a:r>
            <a:r>
              <a:rPr lang="en-US" dirty="0" err="1"/>
              <a:t>được</a:t>
            </a:r>
            <a:r>
              <a:rPr lang="en-US" dirty="0"/>
              <a:t> output </a:t>
            </a:r>
            <a:r>
              <a:rPr lang="en-US" dirty="0" err="1"/>
              <a:t>chuẩn</a:t>
            </a:r>
            <a:r>
              <a:rPr lang="en-US" dirty="0"/>
              <a:t>.</a:t>
            </a:r>
          </a:p>
          <a:p>
            <a:r>
              <a:rPr lang="en-US" dirty="0"/>
              <a:t>Trong </a:t>
            </a:r>
            <a:r>
              <a:rPr lang="en-US" dirty="0" err="1"/>
              <a:t>trường</a:t>
            </a:r>
            <a:r>
              <a:rPr lang="en-US" dirty="0"/>
              <a:t> </a:t>
            </a:r>
            <a:r>
              <a:rPr lang="en-US" dirty="0" err="1"/>
              <a:t>hợp</a:t>
            </a:r>
            <a:r>
              <a:rPr lang="en-US" dirty="0"/>
              <a:t> </a:t>
            </a:r>
            <a:r>
              <a:rPr lang="en-US" dirty="0" err="1"/>
              <a:t>này</a:t>
            </a:r>
            <a:r>
              <a:rPr lang="en-US" dirty="0"/>
              <a:t> Attention </a:t>
            </a:r>
            <a:r>
              <a:rPr lang="en-US" dirty="0" err="1"/>
              <a:t>là</a:t>
            </a:r>
            <a:r>
              <a:rPr lang="en-US" dirty="0"/>
              <a:t> </a:t>
            </a:r>
            <a:r>
              <a:rPr lang="en-US" dirty="0" err="1"/>
              <a:t>cơ</a:t>
            </a:r>
            <a:r>
              <a:rPr lang="en-US" dirty="0"/>
              <a:t> </a:t>
            </a:r>
            <a:r>
              <a:rPr lang="en-US" dirty="0" err="1"/>
              <a:t>chế</a:t>
            </a:r>
            <a:r>
              <a:rPr lang="en-US" dirty="0"/>
              <a:t> </a:t>
            </a:r>
            <a:r>
              <a:rPr lang="en-US" dirty="0" err="1"/>
              <a:t>thể</a:t>
            </a:r>
            <a:r>
              <a:rPr lang="en-US" dirty="0"/>
              <a:t> </a:t>
            </a:r>
            <a:r>
              <a:rPr lang="en-US" dirty="0" err="1"/>
              <a:t>hiện</a:t>
            </a:r>
            <a:r>
              <a:rPr lang="en-US" dirty="0"/>
              <a:t> </a:t>
            </a:r>
            <a:r>
              <a:rPr lang="en-US" dirty="0" err="1"/>
              <a:t>mức</a:t>
            </a:r>
            <a:r>
              <a:rPr lang="en-US" dirty="0"/>
              <a:t> </a:t>
            </a:r>
            <a:r>
              <a:rPr lang="en-US" dirty="0" err="1"/>
              <a:t>độ</a:t>
            </a:r>
            <a:r>
              <a:rPr lang="en-US" dirty="0"/>
              <a:t> </a:t>
            </a:r>
            <a:r>
              <a:rPr lang="en-US" dirty="0" err="1"/>
              <a:t>ảnh</a:t>
            </a:r>
            <a:r>
              <a:rPr lang="en-US" dirty="0"/>
              <a:t> </a:t>
            </a:r>
            <a:r>
              <a:rPr lang="en-US" dirty="0" err="1"/>
              <a:t>hưởng</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của</a:t>
            </a:r>
            <a:r>
              <a:rPr lang="en-US" dirty="0"/>
              <a:t> encoder </a:t>
            </a:r>
            <a:r>
              <a:rPr lang="en-US" dirty="0" err="1"/>
              <a:t>và</a:t>
            </a:r>
            <a:r>
              <a:rPr lang="en-US" dirty="0"/>
              <a:t> decoder.</a:t>
            </a:r>
          </a:p>
          <a:p>
            <a:r>
              <a:rPr lang="en-US" dirty="0"/>
              <a:t>Ở </a:t>
            </a:r>
            <a:r>
              <a:rPr lang="en-US" dirty="0" err="1"/>
              <a:t>đây</a:t>
            </a:r>
            <a:r>
              <a:rPr lang="en-US" dirty="0"/>
              <a:t> </a:t>
            </a:r>
            <a:r>
              <a:rPr lang="en-US" dirty="0" err="1"/>
              <a:t>càng</a:t>
            </a:r>
            <a:r>
              <a:rPr lang="en-US" dirty="0"/>
              <a:t> </a:t>
            </a:r>
            <a:r>
              <a:rPr lang="en-US" dirty="0" err="1"/>
              <a:t>tối</a:t>
            </a:r>
            <a:r>
              <a:rPr lang="en-US" dirty="0"/>
              <a:t> </a:t>
            </a:r>
            <a:r>
              <a:rPr lang="en-US" dirty="0" err="1"/>
              <a:t>màu</a:t>
            </a:r>
            <a:r>
              <a:rPr lang="en-US" dirty="0"/>
              <a:t> </a:t>
            </a:r>
            <a:r>
              <a:rPr lang="en-US" dirty="0" err="1"/>
              <a:t>càng</a:t>
            </a:r>
            <a:r>
              <a:rPr lang="en-US" dirty="0"/>
              <a:t> </a:t>
            </a:r>
            <a:r>
              <a:rPr lang="en-US" dirty="0" err="1"/>
              <a:t>thể</a:t>
            </a:r>
            <a:r>
              <a:rPr lang="en-US" dirty="0"/>
              <a:t> </a:t>
            </a:r>
            <a:r>
              <a:rPr lang="en-US" dirty="0" err="1"/>
              <a:t>hiện</a:t>
            </a:r>
            <a:r>
              <a:rPr lang="en-US" dirty="0"/>
              <a:t> </a:t>
            </a:r>
            <a:r>
              <a:rPr lang="en-US" dirty="0" err="1"/>
              <a:t>sự</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nhau</a:t>
            </a:r>
            <a:r>
              <a:rPr lang="en-US" dirty="0"/>
              <a:t>.</a:t>
            </a:r>
          </a:p>
        </p:txBody>
      </p:sp>
    </p:spTree>
    <p:extLst>
      <p:ext uri="{BB962C8B-B14F-4D97-AF65-F5344CB8AC3E}">
        <p14:creationId xmlns:p14="http://schemas.microsoft.com/office/powerpoint/2010/main" val="426318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NN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err="1"/>
              <a:t>như</a:t>
            </a:r>
            <a:r>
              <a:rPr lang="en-US" dirty="0"/>
              <a:t> input layer, hidden layers, output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Quay </a:t>
            </a:r>
            <a:r>
              <a:rPr lang="en-US" dirty="0" err="1"/>
              <a:t>lại</a:t>
            </a:r>
            <a:r>
              <a:rPr lang="en-US" dirty="0"/>
              <a:t> </a:t>
            </a:r>
            <a:r>
              <a:rPr lang="en-US" dirty="0" err="1"/>
              <a:t>với</a:t>
            </a:r>
            <a:r>
              <a:rPr lang="en-US" dirty="0"/>
              <a:t> LLM </a:t>
            </a:r>
            <a:r>
              <a:rPr lang="en-US" dirty="0" err="1"/>
              <a:t>và</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Vậy</a:t>
            </a:r>
            <a:r>
              <a:rPr lang="en-US" dirty="0"/>
              <a:t> </a:t>
            </a:r>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 </a:t>
            </a:r>
            <a:r>
              <a:rPr lang="en-US" dirty="0" err="1">
                <a:solidFill>
                  <a:schemeClr val="accent1">
                    <a:lumMod val="50000"/>
                  </a:schemeClr>
                </a:solidFill>
              </a:rPr>
              <a:t>có</a:t>
            </a:r>
            <a:r>
              <a:rPr lang="en-US" dirty="0">
                <a:solidFill>
                  <a:schemeClr val="accent1">
                    <a:lumMod val="50000"/>
                  </a:schemeClr>
                </a:solidFill>
              </a:rPr>
              <a:t> </a:t>
            </a:r>
            <a:r>
              <a:rPr lang="en-US" dirty="0" err="1">
                <a:solidFill>
                  <a:schemeClr val="accent1">
                    <a:lumMod val="50000"/>
                  </a:schemeClr>
                </a:solidFill>
              </a:rPr>
              <a:t>quan</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nhau</a:t>
            </a:r>
            <a:r>
              <a:rPr lang="en-US" dirty="0">
                <a:solidFill>
                  <a:schemeClr val="accent1">
                    <a:lumMod val="50000"/>
                  </a:schemeClr>
                </a:solidFil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FBFBF"/>
                </a:solidFill>
                <a:effectLst/>
                <a:latin typeface="Arial" panose="020B0604020202020204" pitchFamily="34" charset="0"/>
              </a:rPr>
              <a:t>convolutional neural network : </a:t>
            </a:r>
            <a:r>
              <a:rPr lang="en-US" b="0"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mô</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hình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mạng</a:t>
            </a:r>
            <a:r>
              <a:rPr lang="en-US" b="1" i="0" dirty="0">
                <a:solidFill>
                  <a:srgbClr val="BFBFBF"/>
                </a:solidFill>
                <a:effectLst/>
                <a:latin typeface="Arial" panose="020B0604020202020204" pitchFamily="34" charset="0"/>
              </a:rPr>
              <a:t> neural </a:t>
            </a:r>
            <a:r>
              <a:rPr lang="en-US" b="1" i="0" dirty="0" err="1">
                <a:solidFill>
                  <a:srgbClr val="BFBFBF"/>
                </a:solidFill>
                <a:effectLst/>
                <a:latin typeface="Arial" panose="020B0604020202020204" pitchFamily="34" charset="0"/>
              </a:rPr>
              <a:t>tích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chập</a:t>
            </a:r>
            <a:r>
              <a:rPr lang="en-US" b="1" i="0" dirty="0">
                <a:solidFill>
                  <a:srgbClr val="BFBFBF"/>
                </a:solidFill>
                <a:effectLst/>
                <a:latin typeface="Arial" panose="020B0604020202020204" pitchFamily="34" charset="0"/>
              </a:rPr>
              <a:t> (CNN</a:t>
            </a:r>
            <a:r>
              <a:rPr lang="en-US" b="0" i="0" dirty="0">
                <a:solidFill>
                  <a:srgbClr val="BFBFBF"/>
                </a:solidFill>
                <a:effectLst/>
                <a:latin typeface="Arial" panose="020B0604020202020204" pitchFamily="34" charset="0"/>
              </a:rPr>
              <a:t>)</a:t>
            </a:r>
            <a:endParaRPr lang="en-US" dirty="0">
              <a:solidFill>
                <a:schemeClr val="accent1">
                  <a:lumMod val="50000"/>
                </a:schemeClr>
              </a:solidFill>
            </a:endParaRPr>
          </a:p>
          <a:p>
            <a:endParaRPr lang="en-US" dirty="0"/>
          </a:p>
        </p:txBody>
      </p:sp>
    </p:spTree>
    <p:extLst>
      <p:ext uri="{BB962C8B-B14F-4D97-AF65-F5344CB8AC3E}">
        <p14:creationId xmlns:p14="http://schemas.microsoft.com/office/powerpoint/2010/main" val="149590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endParaRPr lang="en-US" dirty="0"/>
          </a:p>
        </p:txBody>
      </p:sp>
    </p:spTree>
    <p:extLst>
      <p:ext uri="{BB962C8B-B14F-4D97-AF65-F5344CB8AC3E}">
        <p14:creationId xmlns:p14="http://schemas.microsoft.com/office/powerpoint/2010/main" val="40608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 </a:t>
            </a:r>
            <a:r>
              <a:rPr lang="en-US" dirty="0" err="1"/>
              <a:t>hàm</a:t>
            </a:r>
            <a:r>
              <a:rPr lang="en-US" dirty="0"/>
              <a:t> </a:t>
            </a:r>
            <a:r>
              <a:rPr lang="en-US" dirty="0" err="1"/>
              <a:t>mũ</a:t>
            </a:r>
            <a:r>
              <a:rPr lang="en-US" dirty="0"/>
              <a:t> </a:t>
            </a:r>
            <a:r>
              <a:rPr lang="en-US" dirty="0" err="1"/>
              <a:t>phức</a:t>
            </a:r>
            <a:endParaRPr lang="en-US" dirty="0"/>
          </a:p>
        </p:txBody>
      </p:sp>
    </p:spTree>
    <p:extLst>
      <p:ext uri="{BB962C8B-B14F-4D97-AF65-F5344CB8AC3E}">
        <p14:creationId xmlns:p14="http://schemas.microsoft.com/office/powerpoint/2010/main" val="307144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Vì</a:t>
            </a:r>
            <a:r>
              <a:rPr lang="en-US" dirty="0"/>
              <a:t> </a:t>
            </a:r>
            <a:r>
              <a:rPr lang="en-US" dirty="0" err="1"/>
              <a:t>sự</a:t>
            </a:r>
            <a:r>
              <a:rPr lang="en-US" dirty="0"/>
              <a:t> </a:t>
            </a:r>
            <a:r>
              <a:rPr lang="en-US" dirty="0" err="1"/>
              <a:t>hạn</a:t>
            </a:r>
            <a:r>
              <a:rPr lang="en-US" dirty="0"/>
              <a:t> </a:t>
            </a:r>
            <a:r>
              <a:rPr lang="en-US" dirty="0" err="1"/>
              <a:t>chế</a:t>
            </a:r>
            <a:r>
              <a:rPr lang="en-US" dirty="0"/>
              <a:t> </a:t>
            </a:r>
            <a:r>
              <a:rPr lang="en-US" dirty="0" err="1"/>
              <a:t>của</a:t>
            </a:r>
            <a:r>
              <a:rPr lang="en-US" dirty="0"/>
              <a:t> LLM </a:t>
            </a:r>
            <a:r>
              <a:rPr lang="en-US" dirty="0" err="1"/>
              <a:t>nên</a:t>
            </a:r>
            <a:r>
              <a:rPr lang="en-US" dirty="0"/>
              <a:t> Agent </a:t>
            </a:r>
            <a:r>
              <a:rPr lang="en-US" dirty="0" err="1"/>
              <a:t>được</a:t>
            </a:r>
            <a:r>
              <a:rPr lang="en-US" dirty="0"/>
              <a:t> </a:t>
            </a:r>
            <a:r>
              <a:rPr lang="en-US" dirty="0" err="1"/>
              <a:t>tạo</a:t>
            </a:r>
            <a:r>
              <a:rPr lang="en-US" dirty="0"/>
              <a:t> </a:t>
            </a:r>
            <a:r>
              <a:rPr lang="en-US" dirty="0" err="1"/>
              <a:t>ra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khắc</a:t>
            </a:r>
            <a:r>
              <a:rPr lang="en-US" dirty="0"/>
              <a:t> </a:t>
            </a:r>
            <a:r>
              <a:rPr lang="en-US" dirty="0" err="1"/>
              <a:t>phục</a:t>
            </a:r>
            <a:r>
              <a:rPr lang="en-US" dirty="0"/>
              <a:t> </a:t>
            </a:r>
            <a:r>
              <a:rPr lang="en-US" dirty="0" err="1"/>
              <a:t>điều</a:t>
            </a:r>
            <a:r>
              <a:rPr lang="en-US" dirty="0"/>
              <a:t> </a:t>
            </a:r>
            <a:r>
              <a:rPr lang="en-US" dirty="0" err="1"/>
              <a:t>đó</a:t>
            </a:r>
            <a:endParaRPr lang="en-US" dirty="0"/>
          </a:p>
        </p:txBody>
      </p:sp>
    </p:spTree>
    <p:extLst>
      <p:ext uri="{BB962C8B-B14F-4D97-AF65-F5344CB8AC3E}">
        <p14:creationId xmlns:p14="http://schemas.microsoft.com/office/powerpoint/2010/main" val="149270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customXml" Target="../ink/ink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customXml" Target="../ink/ink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customXml" Target="../ink/ink1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customXml" Target="../ink/ink14.xml"/></Relationships>
</file>

<file path=ppt/slides/_rels/slide2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mailto:user@gmail.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customXml" Target="../ink/ink17.xml"/></Relationships>
</file>

<file path=ppt/slides/_rels/slide2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customXml" Target="../ink/ink2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customXml" Target="../ink/ink2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customXml" Target="../ink/ink2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ustomXml" Target="../ink/ink25.xml"/></Relationships>
</file>

<file path=ppt/slides/_rels/slide3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customXml" Target="../ink/ink27.xml"/><Relationship Id="rId4" Type="http://schemas.openxmlformats.org/officeDocument/2006/relationships/image" Target="../media/image51.jpe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customXml" Target="../ink/ink30.xml"/><Relationship Id="rId5" Type="http://schemas.openxmlformats.org/officeDocument/2006/relationships/image" Target="../media/image46.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3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3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jpe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3.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customXml" Target="../ink/ink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customXml" Target="../ink/ink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28046" y="668197"/>
            <a:ext cx="4225314" cy="1491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br>
              <a:rPr lang="en" sz="4400" dirty="0">
                <a:latin typeface="Sitka Display" pitchFamily="2" charset="0"/>
              </a:rPr>
            </a:br>
            <a:r>
              <a:rPr lang="en" sz="4400" dirty="0">
                <a:latin typeface="Sitka Display" pitchFamily="2" charset="0"/>
              </a:rPr>
              <a:t>SYSTEM</a:t>
            </a:r>
            <a:endParaRPr sz="4400" dirty="0">
              <a:latin typeface="Sitka Display" pitchFamily="2" charset="0"/>
            </a:endParaRPr>
          </a:p>
        </p:txBody>
      </p:sp>
      <p:sp>
        <p:nvSpPr>
          <p:cNvPr id="369" name="Google Shape;369;p33"/>
          <p:cNvSpPr txBox="1">
            <a:spLocks noGrp="1"/>
          </p:cNvSpPr>
          <p:nvPr>
            <p:ph type="subTitle" idx="1"/>
          </p:nvPr>
        </p:nvSpPr>
        <p:spPr>
          <a:xfrm>
            <a:off x="4058853" y="3054108"/>
            <a:ext cx="4473107" cy="257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cxnSp>
        <p:nvCxnSpPr>
          <p:cNvPr id="370" name="Google Shape;370;p33"/>
          <p:cNvCxnSpPr>
            <a:cxnSpLocks/>
            <a:endCxn id="369" idx="1"/>
          </p:cNvCxnSpPr>
          <p:nvPr/>
        </p:nvCxnSpPr>
        <p:spPr>
          <a:xfrm rot="16200000" flipH="1">
            <a:off x="1831001" y="955078"/>
            <a:ext cx="4049728"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16955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a:t>
            </a:r>
          </a:p>
          <a:p>
            <a:pPr marL="285750" lvl="0" indent="-285750" algn="l" rtl="0">
              <a:spcBef>
                <a:spcPts val="0"/>
              </a:spcBef>
              <a:spcAft>
                <a:spcPts val="0"/>
              </a:spcAft>
              <a:buFont typeface="Wingdings" panose="05000000000000000000" pitchFamily="2" charset="2"/>
              <a:buChar char="v"/>
            </a:pP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b="1" dirty="0" err="1"/>
              <a:t>softmax</a:t>
            </a:r>
            <a:r>
              <a:rPr lang="en-US" dirty="0"/>
              <a:t> </a:t>
            </a:r>
            <a:r>
              <a:rPr lang="en-US" dirty="0">
                <a:sym typeface="Wingdings" panose="05000000000000000000" pitchFamily="2" charset="2"/>
              </a:rPr>
              <a:t></a:t>
            </a:r>
            <a:r>
              <a:rPr lang="en-US" dirty="0"/>
              <a:t> </a:t>
            </a:r>
            <a:r>
              <a:rPr lang="en-US" u="sng" dirty="0" err="1"/>
              <a:t>biến</a:t>
            </a:r>
            <a:r>
              <a:rPr lang="en-US" u="sng" dirty="0"/>
              <a:t> </a:t>
            </a:r>
            <a:r>
              <a:rPr lang="en-US" u="sng" dirty="0" err="1"/>
              <a:t>đổi</a:t>
            </a:r>
            <a:r>
              <a:rPr lang="en-US" u="sng" dirty="0"/>
              <a:t> </a:t>
            </a:r>
            <a:r>
              <a:rPr lang="en-US" u="sng" dirty="0" err="1"/>
              <a:t>một</a:t>
            </a:r>
            <a:r>
              <a:rPr lang="en-US" u="sng" dirty="0"/>
              <a:t> vector </a:t>
            </a:r>
            <a:r>
              <a:rPr lang="en-US" u="sng" dirty="0" err="1"/>
              <a:t>số</a:t>
            </a:r>
            <a:r>
              <a:rPr lang="en-US" u="sng" dirty="0"/>
              <a:t> </a:t>
            </a:r>
            <a:r>
              <a:rPr lang="en-US" u="sng" dirty="0" err="1"/>
              <a:t>thực</a:t>
            </a:r>
            <a:r>
              <a:rPr lang="en-US" u="sng" dirty="0"/>
              <a:t> </a:t>
            </a:r>
            <a:r>
              <a:rPr lang="en-US" u="sng" dirty="0" err="1"/>
              <a:t>thành</a:t>
            </a:r>
            <a:r>
              <a:rPr lang="en-US" u="sng" dirty="0"/>
              <a:t> </a:t>
            </a:r>
            <a:r>
              <a:rPr lang="en-US" b="1" u="sng" dirty="0" err="1"/>
              <a:t>phân</a:t>
            </a:r>
            <a:r>
              <a:rPr lang="en-US" b="1" u="sng" dirty="0"/>
              <a:t> </a:t>
            </a:r>
            <a:r>
              <a:rPr lang="en-US" b="1" u="sng" dirty="0" err="1"/>
              <a:t>phối</a:t>
            </a:r>
            <a:r>
              <a:rPr lang="en-US" b="1" u="sng" dirty="0"/>
              <a:t> </a:t>
            </a:r>
            <a:r>
              <a:rPr lang="en-US" b="1" u="sng" dirty="0" err="1"/>
              <a:t>xác</a:t>
            </a:r>
            <a:r>
              <a:rPr lang="en-US" b="1" u="sng" dirty="0"/>
              <a:t> </a:t>
            </a:r>
            <a:r>
              <a:rPr lang="en-US" b="1" u="sng" dirty="0" err="1"/>
              <a:t>suất</a:t>
            </a:r>
            <a:r>
              <a:rPr lang="en-US" u="sng"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3"/>
          <a:stretch>
            <a:fillRect/>
          </a:stretch>
        </p:blipFill>
        <p:spPr>
          <a:xfrm>
            <a:off x="2126179" y="1866888"/>
            <a:ext cx="4938294" cy="2368228"/>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21E2AEB-F7AF-ACA9-1A5B-5717449EC65F}"/>
                  </a:ext>
                </a:extLst>
              </p14:cNvPr>
              <p14:cNvContentPartPr/>
              <p14:nvPr/>
            </p14:nvContentPartPr>
            <p14:xfrm>
              <a:off x="2478240" y="843840"/>
              <a:ext cx="5430600" cy="2183400"/>
            </p14:xfrm>
          </p:contentPart>
        </mc:Choice>
        <mc:Fallback>
          <p:pic>
            <p:nvPicPr>
              <p:cNvPr id="2" name="Ink 1">
                <a:extLst>
                  <a:ext uri="{FF2B5EF4-FFF2-40B4-BE49-F238E27FC236}">
                    <a16:creationId xmlns:a16="http://schemas.microsoft.com/office/drawing/2014/main" id="{E21E2AEB-F7AF-ACA9-1A5B-5717449EC65F}"/>
                  </a:ext>
                </a:extLst>
              </p:cNvPr>
              <p:cNvPicPr/>
              <p:nvPr/>
            </p:nvPicPr>
            <p:blipFill>
              <a:blip r:embed="rId5"/>
              <a:stretch>
                <a:fillRect/>
              </a:stretch>
            </p:blipFill>
            <p:spPr>
              <a:xfrm>
                <a:off x="2468880" y="834480"/>
                <a:ext cx="5449320" cy="2202120"/>
              </a:xfrm>
              <a:prstGeom prst="rect">
                <a:avLst/>
              </a:prstGeom>
            </p:spPr>
          </p:pic>
        </mc:Fallback>
      </mc:AlternateContent>
    </p:spTree>
    <p:extLst>
      <p:ext uri="{BB962C8B-B14F-4D97-AF65-F5344CB8AC3E}">
        <p14:creationId xmlns:p14="http://schemas.microsoft.com/office/powerpoint/2010/main" val="407408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Softmax</a:t>
            </a:r>
            <a:endParaRPr lang="en-US" dirty="0">
              <a:solidFill>
                <a:schemeClr val="accent1">
                  <a:lumMod val="50000"/>
                </a:schemeClr>
              </a:solidFill>
            </a:endParaRPr>
          </a:p>
        </p:txBody>
      </p:sp>
      <p:pic>
        <p:nvPicPr>
          <p:cNvPr id="3" name="Picture 2">
            <a:extLst>
              <a:ext uri="{FF2B5EF4-FFF2-40B4-BE49-F238E27FC236}">
                <a16:creationId xmlns:a16="http://schemas.microsoft.com/office/drawing/2014/main" id="{93C06E33-1387-CE32-CEC9-394C459A8A5D}"/>
              </a:ext>
            </a:extLst>
          </p:cNvPr>
          <p:cNvPicPr>
            <a:picLocks noChangeAspect="1"/>
          </p:cNvPicPr>
          <p:nvPr/>
        </p:nvPicPr>
        <p:blipFill>
          <a:blip r:embed="rId3"/>
          <a:stretch>
            <a:fillRect/>
          </a:stretch>
        </p:blipFill>
        <p:spPr>
          <a:xfrm>
            <a:off x="1666644" y="1672236"/>
            <a:ext cx="5810711" cy="2826984"/>
          </a:xfrm>
          <a:prstGeom prst="rect">
            <a:avLst/>
          </a:prstGeom>
        </p:spPr>
      </p:pic>
      <p:pic>
        <p:nvPicPr>
          <p:cNvPr id="7" name="Picture 6">
            <a:extLst>
              <a:ext uri="{FF2B5EF4-FFF2-40B4-BE49-F238E27FC236}">
                <a16:creationId xmlns:a16="http://schemas.microsoft.com/office/drawing/2014/main" id="{B078AE43-BF10-6028-61C2-D350934A9A16}"/>
              </a:ext>
            </a:extLst>
          </p:cNvPr>
          <p:cNvPicPr>
            <a:picLocks noChangeAspect="1"/>
          </p:cNvPicPr>
          <p:nvPr/>
        </p:nvPicPr>
        <p:blipFill>
          <a:blip r:embed="rId4"/>
          <a:stretch>
            <a:fillRect/>
          </a:stretch>
        </p:blipFill>
        <p:spPr>
          <a:xfrm>
            <a:off x="2766902" y="704900"/>
            <a:ext cx="3610193" cy="720666"/>
          </a:xfrm>
          <a:prstGeom prst="rect">
            <a:avLst/>
          </a:prstGeom>
        </p:spPr>
      </p:pic>
    </p:spTree>
    <p:extLst>
      <p:ext uri="{BB962C8B-B14F-4D97-AF65-F5344CB8AC3E}">
        <p14:creationId xmlns:p14="http://schemas.microsoft.com/office/powerpoint/2010/main" val="59627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lvl="0" algn="l" rtl="0">
              <a:spcBef>
                <a:spcPts val="0"/>
              </a:spcBef>
              <a:spcAft>
                <a:spcPts val="0"/>
              </a:spcAft>
            </a:pPr>
            <a:endParaRPr lang="en-US" dirty="0"/>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404A710-933A-D2CF-0F2B-909BA8E1BCFF}"/>
                  </a:ext>
                </a:extLst>
              </p14:cNvPr>
              <p14:cNvContentPartPr/>
              <p14:nvPr/>
            </p14:nvContentPartPr>
            <p14:xfrm>
              <a:off x="1856880" y="2457000"/>
              <a:ext cx="22680" cy="1266120"/>
            </p14:xfrm>
          </p:contentPart>
        </mc:Choice>
        <mc:Fallback>
          <p:pic>
            <p:nvPicPr>
              <p:cNvPr id="2" name="Ink 1">
                <a:extLst>
                  <a:ext uri="{FF2B5EF4-FFF2-40B4-BE49-F238E27FC236}">
                    <a16:creationId xmlns:a16="http://schemas.microsoft.com/office/drawing/2014/main" id="{2404A710-933A-D2CF-0F2B-909BA8E1BCFF}"/>
                  </a:ext>
                </a:extLst>
              </p:cNvPr>
              <p:cNvPicPr/>
              <p:nvPr/>
            </p:nvPicPr>
            <p:blipFill>
              <a:blip r:embed="rId3"/>
              <a:stretch>
                <a:fillRect/>
              </a:stretch>
            </p:blipFill>
            <p:spPr>
              <a:xfrm>
                <a:off x="1847520" y="2447640"/>
                <a:ext cx="41400" cy="1284840"/>
              </a:xfrm>
              <a:prstGeom prst="rect">
                <a:avLst/>
              </a:prstGeom>
            </p:spPr>
          </p:pic>
        </mc:Fallback>
      </mc:AlternateContent>
    </p:spTree>
    <p:extLst>
      <p:ext uri="{BB962C8B-B14F-4D97-AF65-F5344CB8AC3E}">
        <p14:creationId xmlns:p14="http://schemas.microsoft.com/office/powerpoint/2010/main" val="83578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1EB2DA0-A831-E2E3-556D-C917A5C7E2CC}"/>
                  </a:ext>
                </a:extLst>
              </p14:cNvPr>
              <p14:cNvContentPartPr/>
              <p14:nvPr/>
            </p14:nvContentPartPr>
            <p14:xfrm>
              <a:off x="1309680" y="1576440"/>
              <a:ext cx="6621480" cy="1317600"/>
            </p14:xfrm>
          </p:contentPart>
        </mc:Choice>
        <mc:Fallback>
          <p:pic>
            <p:nvPicPr>
              <p:cNvPr id="3" name="Ink 2">
                <a:extLst>
                  <a:ext uri="{FF2B5EF4-FFF2-40B4-BE49-F238E27FC236}">
                    <a16:creationId xmlns:a16="http://schemas.microsoft.com/office/drawing/2014/main" id="{01EB2DA0-A831-E2E3-556D-C917A5C7E2CC}"/>
                  </a:ext>
                </a:extLst>
              </p:cNvPr>
              <p:cNvPicPr/>
              <p:nvPr/>
            </p:nvPicPr>
            <p:blipFill>
              <a:blip r:embed="rId3"/>
              <a:stretch>
                <a:fillRect/>
              </a:stretch>
            </p:blipFill>
            <p:spPr>
              <a:xfrm>
                <a:off x="1300320" y="1567080"/>
                <a:ext cx="6640200" cy="1336320"/>
              </a:xfrm>
              <a:prstGeom prst="rect">
                <a:avLst/>
              </a:prstGeom>
            </p:spPr>
          </p:pic>
        </mc:Fallback>
      </mc:AlternateContent>
    </p:spTree>
    <p:extLst>
      <p:ext uri="{BB962C8B-B14F-4D97-AF65-F5344CB8AC3E}">
        <p14:creationId xmlns:p14="http://schemas.microsoft.com/office/powerpoint/2010/main" val="298473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2F1EF08-82E1-41A4-7CE5-4F8386C1E908}"/>
                  </a:ext>
                </a:extLst>
              </p14:cNvPr>
              <p14:cNvContentPartPr/>
              <p14:nvPr/>
            </p14:nvContentPartPr>
            <p14:xfrm>
              <a:off x="1176480" y="1050840"/>
              <a:ext cx="4660920" cy="3182760"/>
            </p14:xfrm>
          </p:contentPart>
        </mc:Choice>
        <mc:Fallback>
          <p:pic>
            <p:nvPicPr>
              <p:cNvPr id="4" name="Ink 3">
                <a:extLst>
                  <a:ext uri="{FF2B5EF4-FFF2-40B4-BE49-F238E27FC236}">
                    <a16:creationId xmlns:a16="http://schemas.microsoft.com/office/drawing/2014/main" id="{52F1EF08-82E1-41A4-7CE5-4F8386C1E908}"/>
                  </a:ext>
                </a:extLst>
              </p:cNvPr>
              <p:cNvPicPr/>
              <p:nvPr/>
            </p:nvPicPr>
            <p:blipFill>
              <a:blip r:embed="rId3"/>
              <a:stretch>
                <a:fillRect/>
              </a:stretch>
            </p:blipFill>
            <p:spPr>
              <a:xfrm>
                <a:off x="1167120" y="1041480"/>
                <a:ext cx="4679640" cy="3201480"/>
              </a:xfrm>
              <a:prstGeom prst="rect">
                <a:avLst/>
              </a:prstGeom>
            </p:spPr>
          </p:pic>
        </mc:Fallback>
      </mc:AlternateContent>
    </p:spTree>
    <p:extLst>
      <p:ext uri="{BB962C8B-B14F-4D97-AF65-F5344CB8AC3E}">
        <p14:creationId xmlns:p14="http://schemas.microsoft.com/office/powerpoint/2010/main" val="380228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E3DB131-2AC7-9D3C-CFCF-69EAB6D4F83F}"/>
                  </a:ext>
                </a:extLst>
              </p14:cNvPr>
              <p14:cNvContentPartPr/>
              <p14:nvPr/>
            </p14:nvContentPartPr>
            <p14:xfrm>
              <a:off x="939600" y="2198160"/>
              <a:ext cx="3033720" cy="44640"/>
            </p14:xfrm>
          </p:contentPart>
        </mc:Choice>
        <mc:Fallback>
          <p:pic>
            <p:nvPicPr>
              <p:cNvPr id="2" name="Ink 1">
                <a:extLst>
                  <a:ext uri="{FF2B5EF4-FFF2-40B4-BE49-F238E27FC236}">
                    <a16:creationId xmlns:a16="http://schemas.microsoft.com/office/drawing/2014/main" id="{0E3DB131-2AC7-9D3C-CFCF-69EAB6D4F83F}"/>
                  </a:ext>
                </a:extLst>
              </p:cNvPr>
              <p:cNvPicPr/>
              <p:nvPr/>
            </p:nvPicPr>
            <p:blipFill>
              <a:blip r:embed="rId3"/>
              <a:stretch>
                <a:fillRect/>
              </a:stretch>
            </p:blipFill>
            <p:spPr>
              <a:xfrm>
                <a:off x="930240" y="2188800"/>
                <a:ext cx="3052440" cy="63360"/>
              </a:xfrm>
              <a:prstGeom prst="rect">
                <a:avLst/>
              </a:prstGeom>
            </p:spPr>
          </p:pic>
        </mc:Fallback>
      </mc:AlternateContent>
    </p:spTree>
    <p:extLst>
      <p:ext uri="{BB962C8B-B14F-4D97-AF65-F5344CB8AC3E}">
        <p14:creationId xmlns:p14="http://schemas.microsoft.com/office/powerpoint/2010/main" val="260862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3462730811"/>
              </p:ext>
            </p:extLst>
          </p:nvPr>
        </p:nvGraphicFramePr>
        <p:xfrm>
          <a:off x="1060579" y="636320"/>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F109064-2D5E-A4FD-CB2B-ED0C84060300}"/>
                  </a:ext>
                </a:extLst>
              </p14:cNvPr>
              <p14:cNvContentPartPr/>
              <p14:nvPr/>
            </p14:nvContentPartPr>
            <p14:xfrm>
              <a:off x="1028520" y="614520"/>
              <a:ext cx="360" cy="29880"/>
            </p14:xfrm>
          </p:contentPart>
        </mc:Choice>
        <mc:Fallback>
          <p:pic>
            <p:nvPicPr>
              <p:cNvPr id="4" name="Ink 3">
                <a:extLst>
                  <a:ext uri="{FF2B5EF4-FFF2-40B4-BE49-F238E27FC236}">
                    <a16:creationId xmlns:a16="http://schemas.microsoft.com/office/drawing/2014/main" id="{0F109064-2D5E-A4FD-CB2B-ED0C84060300}"/>
                  </a:ext>
                </a:extLst>
              </p:cNvPr>
              <p:cNvPicPr/>
              <p:nvPr/>
            </p:nvPicPr>
            <p:blipFill>
              <a:blip r:embed="rId4"/>
              <a:stretch>
                <a:fillRect/>
              </a:stretch>
            </p:blipFill>
            <p:spPr>
              <a:xfrm>
                <a:off x="1019160" y="605160"/>
                <a:ext cx="19080" cy="48600"/>
              </a:xfrm>
              <a:prstGeom prst="rect">
                <a:avLst/>
              </a:prstGeom>
            </p:spPr>
          </p:pic>
        </mc:Fallback>
      </mc:AlternateContent>
    </p:spTree>
    <p:extLst>
      <p:ext uri="{BB962C8B-B14F-4D97-AF65-F5344CB8AC3E}">
        <p14:creationId xmlns:p14="http://schemas.microsoft.com/office/powerpoint/2010/main" val="203826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600438"/>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a:t>
            </a:r>
            <a:r>
              <a:rPr lang="en-US" dirty="0">
                <a:solidFill>
                  <a:schemeClr val="tx1">
                    <a:lumMod val="75000"/>
                    <a:lumOff val="25000"/>
                  </a:schemeClr>
                </a:solidFill>
              </a:rPr>
              <a: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FCAAEA1-139F-CF98-7102-C43E6E377C3D}"/>
              </a:ext>
            </a:extLst>
          </p:cNvPr>
          <p:cNvSpPr txBox="1"/>
          <p:nvPr/>
        </p:nvSpPr>
        <p:spPr>
          <a:xfrm>
            <a:off x="790073" y="4520369"/>
            <a:ext cx="7824537" cy="307777"/>
          </a:xfrm>
          <a:prstGeom prst="rect">
            <a:avLst/>
          </a:prstGeom>
          <a:noFill/>
        </p:spPr>
        <p:txBody>
          <a:bodyPr wrap="square">
            <a:spAutoFit/>
          </a:bodyPr>
          <a:lstStyle/>
          <a:p>
            <a:r>
              <a:rPr lang="en-US" u="sng" dirty="0" err="1"/>
              <a:t>Tài</a:t>
            </a:r>
            <a:r>
              <a:rPr lang="en-US" u="sng" dirty="0"/>
              <a:t> </a:t>
            </a:r>
            <a:r>
              <a:rPr lang="en-US" u="sng" dirty="0" err="1"/>
              <a:t>liệu</a:t>
            </a:r>
            <a:r>
              <a:rPr lang="en-US" u="sng" dirty="0"/>
              <a:t> </a:t>
            </a:r>
            <a:r>
              <a:rPr lang="en-US" u="sng" dirty="0" err="1"/>
              <a:t>tham</a:t>
            </a:r>
            <a:r>
              <a:rPr lang="en-US" u="sng" dirty="0"/>
              <a:t> </a:t>
            </a:r>
            <a:r>
              <a:rPr lang="en-US" u="sng" dirty="0" err="1"/>
              <a:t>khảo</a:t>
            </a:r>
            <a:r>
              <a:rPr lang="en-US" i="1" u="sng" dirty="0"/>
              <a:t>: Artificial Intelligence A Modern Approach - Stuart J. Russell and Peter Norvig</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D533096-A424-BC71-53ED-97FC8999E99E}"/>
                  </a:ext>
                </a:extLst>
              </p14:cNvPr>
              <p14:cNvContentPartPr/>
              <p14:nvPr/>
            </p14:nvContentPartPr>
            <p14:xfrm>
              <a:off x="1227960" y="2812320"/>
              <a:ext cx="4047120" cy="2028240"/>
            </p14:xfrm>
          </p:contentPart>
        </mc:Choice>
        <mc:Fallback>
          <p:pic>
            <p:nvPicPr>
              <p:cNvPr id="3" name="Ink 2">
                <a:extLst>
                  <a:ext uri="{FF2B5EF4-FFF2-40B4-BE49-F238E27FC236}">
                    <a16:creationId xmlns:a16="http://schemas.microsoft.com/office/drawing/2014/main" id="{2D533096-A424-BC71-53ED-97FC8999E99E}"/>
                  </a:ext>
                </a:extLst>
              </p:cNvPr>
              <p:cNvPicPr/>
              <p:nvPr/>
            </p:nvPicPr>
            <p:blipFill>
              <a:blip r:embed="rId3"/>
              <a:stretch>
                <a:fillRect/>
              </a:stretch>
            </p:blipFill>
            <p:spPr>
              <a:xfrm>
                <a:off x="1218600" y="2802960"/>
                <a:ext cx="4065840" cy="2046960"/>
              </a:xfrm>
              <a:prstGeom prst="rect">
                <a:avLst/>
              </a:prstGeom>
            </p:spPr>
          </p:pic>
        </mc:Fallback>
      </mc:AlternateContent>
    </p:spTree>
    <p:extLst>
      <p:ext uri="{BB962C8B-B14F-4D97-AF65-F5344CB8AC3E}">
        <p14:creationId xmlns:p14="http://schemas.microsoft.com/office/powerpoint/2010/main" val="414507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3" name="TextBox 2">
            <a:extLst>
              <a:ext uri="{FF2B5EF4-FFF2-40B4-BE49-F238E27FC236}">
                <a16:creationId xmlns:a16="http://schemas.microsoft.com/office/drawing/2014/main" id="{3B35C9CA-9762-BD2A-F0ED-7BBED3D60C29}"/>
              </a:ext>
            </a:extLst>
          </p:cNvPr>
          <p:cNvSpPr txBox="1"/>
          <p:nvPr/>
        </p:nvSpPr>
        <p:spPr>
          <a:xfrm>
            <a:off x="860425" y="1232693"/>
            <a:ext cx="7044992" cy="217989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a:t>
            </a:r>
          </a:p>
          <a:p>
            <a:pPr marL="285750" indent="-285750">
              <a:lnSpc>
                <a:spcPct val="200000"/>
              </a:lnSpc>
              <a:buFont typeface="Arial" panose="020B0604020202020204" pitchFamily="34" charset="0"/>
              <a:buChar char="•"/>
            </a:pPr>
            <a:r>
              <a:rPr lang="en-US" dirty="0" err="1"/>
              <a:t>Có</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hạn</a:t>
            </a:r>
            <a:r>
              <a:rPr lang="en-US" dirty="0"/>
              <a:t> </a:t>
            </a:r>
            <a:r>
              <a:rPr lang="en-US" dirty="0" err="1"/>
              <a:t>chế</a:t>
            </a:r>
            <a:r>
              <a:rPr lang="en-US" dirty="0"/>
              <a:t>.</a:t>
            </a:r>
          </a:p>
          <a:p>
            <a:pPr marL="285750" indent="-285750">
              <a:lnSpc>
                <a:spcPct val="200000"/>
              </a:lnSpc>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a:p>
            <a:pPr marL="285750" indent="-285750">
              <a:lnSpc>
                <a:spcPct val="20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và</a:t>
            </a:r>
            <a:r>
              <a:rPr lang="en-US" dirty="0"/>
              <a:t> </a:t>
            </a:r>
            <a:r>
              <a:rPr lang="en-US" dirty="0" err="1"/>
              <a:t>học</a:t>
            </a:r>
            <a:r>
              <a:rPr lang="en-US" dirty="0"/>
              <a:t> </a:t>
            </a:r>
            <a:r>
              <a:rPr lang="en-US" dirty="0" err="1"/>
              <a:t>hỏi</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tình</a:t>
            </a:r>
            <a:r>
              <a:rPr lang="en-US" dirty="0"/>
              <a:t> </a:t>
            </a:r>
            <a:r>
              <a:rPr lang="en-US" dirty="0" err="1"/>
              <a:t>huống</a:t>
            </a:r>
            <a:r>
              <a:rPr lang="en-US" dirty="0"/>
              <a:t> </a:t>
            </a:r>
            <a:r>
              <a:rPr lang="en-US" dirty="0" err="1"/>
              <a:t>ngoài</a:t>
            </a:r>
            <a:r>
              <a:rPr lang="en-US" dirty="0"/>
              <a:t> </a:t>
            </a:r>
            <a:r>
              <a:rPr lang="en-US" dirty="0" err="1"/>
              <a:t>dự</a:t>
            </a:r>
            <a:r>
              <a:rPr lang="en-US" dirty="0"/>
              <a:t> </a:t>
            </a:r>
            <a:r>
              <a:rPr lang="en-US" dirty="0" err="1"/>
              <a:t>đoán</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949325" y="640139"/>
            <a:ext cx="5048250"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lnSpc>
                <a:spcPct val="150000"/>
              </a:lnSpc>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lnSpc>
                <a:spcPct val="150000"/>
              </a:lnSpc>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lnSpc>
                <a:spcPct val="150000"/>
              </a:lnSpc>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3013879"/>
            <a:ext cx="7153275" cy="1022011"/>
          </a:xfrm>
          <a:prstGeom prst="rect">
            <a:avLst/>
          </a:prstGeom>
          <a:noFill/>
        </p:spPr>
        <p:txBody>
          <a:bodyPr wrap="square">
            <a:spAutoFit/>
          </a:bodyPr>
          <a:lstStyle/>
          <a:p>
            <a:pPr>
              <a:lnSpc>
                <a:spcPct val="150000"/>
              </a:lnSpc>
            </a:pPr>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pPr>
              <a:lnSpc>
                <a:spcPct val="150000"/>
              </a:lnSpc>
            </a:pPr>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Tree>
    <p:extLst>
      <p:ext uri="{BB962C8B-B14F-4D97-AF65-F5344CB8AC3E}">
        <p14:creationId xmlns:p14="http://schemas.microsoft.com/office/powerpoint/2010/main" val="410199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25" y="893060"/>
            <a:ext cx="6731149" cy="2804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0918756-ECA0-3507-DCEF-F0229D32371A}"/>
                  </a:ext>
                </a:extLst>
              </p14:cNvPr>
              <p14:cNvContentPartPr/>
              <p14:nvPr/>
            </p14:nvContentPartPr>
            <p14:xfrm>
              <a:off x="2256480" y="1162080"/>
              <a:ext cx="5652360" cy="2331360"/>
            </p14:xfrm>
          </p:contentPart>
        </mc:Choice>
        <mc:Fallback>
          <p:pic>
            <p:nvPicPr>
              <p:cNvPr id="2" name="Ink 1">
                <a:extLst>
                  <a:ext uri="{FF2B5EF4-FFF2-40B4-BE49-F238E27FC236}">
                    <a16:creationId xmlns:a16="http://schemas.microsoft.com/office/drawing/2014/main" id="{E0918756-ECA0-3507-DCEF-F0229D32371A}"/>
                  </a:ext>
                </a:extLst>
              </p:cNvPr>
              <p:cNvPicPr/>
              <p:nvPr/>
            </p:nvPicPr>
            <p:blipFill>
              <a:blip r:embed="rId5"/>
              <a:stretch>
                <a:fillRect/>
              </a:stretch>
            </p:blipFill>
            <p:spPr>
              <a:xfrm>
                <a:off x="2247120" y="1152720"/>
                <a:ext cx="5671080" cy="2350080"/>
              </a:xfrm>
              <a:prstGeom prst="rect">
                <a:avLst/>
              </a:prstGeom>
            </p:spPr>
          </p:pic>
        </mc:Fallback>
      </mc:AlternateContent>
    </p:spTree>
    <p:extLst>
      <p:ext uri="{BB962C8B-B14F-4D97-AF65-F5344CB8AC3E}">
        <p14:creationId xmlns:p14="http://schemas.microsoft.com/office/powerpoint/2010/main" val="280960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923751" y="883001"/>
            <a:ext cx="2972599" cy="2164347"/>
          </a:xfrm>
          <a:prstGeom prst="rect">
            <a:avLst/>
          </a:prstGeom>
        </p:spPr>
      </p:pic>
    </p:spTree>
    <p:extLst>
      <p:ext uri="{BB962C8B-B14F-4D97-AF65-F5344CB8AC3E}">
        <p14:creationId xmlns:p14="http://schemas.microsoft.com/office/powerpoint/2010/main" val="42466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A1948E4B-FD84-E505-C8C5-8CFB2D7DD79F}"/>
                  </a:ext>
                </a:extLst>
              </p14:cNvPr>
              <p14:cNvContentPartPr/>
              <p14:nvPr/>
            </p14:nvContentPartPr>
            <p14:xfrm>
              <a:off x="340200" y="44640"/>
              <a:ext cx="8700480" cy="4078080"/>
            </p14:xfrm>
          </p:contentPart>
        </mc:Choice>
        <mc:Fallback>
          <p:pic>
            <p:nvPicPr>
              <p:cNvPr id="10" name="Ink 9">
                <a:extLst>
                  <a:ext uri="{FF2B5EF4-FFF2-40B4-BE49-F238E27FC236}">
                    <a16:creationId xmlns:a16="http://schemas.microsoft.com/office/drawing/2014/main" id="{A1948E4B-FD84-E505-C8C5-8CFB2D7DD79F}"/>
                  </a:ext>
                </a:extLst>
              </p:cNvPr>
              <p:cNvPicPr/>
              <p:nvPr/>
            </p:nvPicPr>
            <p:blipFill>
              <a:blip r:embed="rId6"/>
              <a:stretch>
                <a:fillRect/>
              </a:stretch>
            </p:blipFill>
            <p:spPr>
              <a:xfrm>
                <a:off x="330840" y="35280"/>
                <a:ext cx="8719200" cy="4096800"/>
              </a:xfrm>
              <a:prstGeom prst="rect">
                <a:avLst/>
              </a:prstGeom>
            </p:spPr>
          </p:pic>
        </mc:Fallback>
      </mc:AlternateContent>
    </p:spTree>
    <p:extLst>
      <p:ext uri="{BB962C8B-B14F-4D97-AF65-F5344CB8AC3E}">
        <p14:creationId xmlns:p14="http://schemas.microsoft.com/office/powerpoint/2010/main" val="60709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4857984-ADFC-D852-61C0-C764580CAC39}"/>
                  </a:ext>
                </a:extLst>
              </p14:cNvPr>
              <p14:cNvContentPartPr/>
              <p14:nvPr/>
            </p14:nvContentPartPr>
            <p14:xfrm>
              <a:off x="628920" y="562680"/>
              <a:ext cx="7102440" cy="3870720"/>
            </p14:xfrm>
          </p:contentPart>
        </mc:Choice>
        <mc:Fallback>
          <p:pic>
            <p:nvPicPr>
              <p:cNvPr id="3" name="Ink 2">
                <a:extLst>
                  <a:ext uri="{FF2B5EF4-FFF2-40B4-BE49-F238E27FC236}">
                    <a16:creationId xmlns:a16="http://schemas.microsoft.com/office/drawing/2014/main" id="{34857984-ADFC-D852-61C0-C764580CAC39}"/>
                  </a:ext>
                </a:extLst>
              </p:cNvPr>
              <p:cNvPicPr/>
              <p:nvPr/>
            </p:nvPicPr>
            <p:blipFill>
              <a:blip r:embed="rId5"/>
              <a:stretch>
                <a:fillRect/>
              </a:stretch>
            </p:blipFill>
            <p:spPr>
              <a:xfrm>
                <a:off x="619560" y="553320"/>
                <a:ext cx="7121160" cy="3889440"/>
              </a:xfrm>
              <a:prstGeom prst="rect">
                <a:avLst/>
              </a:prstGeom>
            </p:spPr>
          </p:pic>
        </mc:Fallback>
      </mc:AlternateContent>
    </p:spTree>
    <p:extLst>
      <p:ext uri="{BB962C8B-B14F-4D97-AF65-F5344CB8AC3E}">
        <p14:creationId xmlns:p14="http://schemas.microsoft.com/office/powerpoint/2010/main" val="277603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DA04A91-43D0-7EC2-BA14-7E7CFAABEAA2}"/>
                  </a:ext>
                </a:extLst>
              </p14:cNvPr>
              <p14:cNvContentPartPr/>
              <p14:nvPr/>
            </p14:nvContentPartPr>
            <p14:xfrm>
              <a:off x="1701720" y="902880"/>
              <a:ext cx="5548680" cy="2931120"/>
            </p14:xfrm>
          </p:contentPart>
        </mc:Choice>
        <mc:Fallback>
          <p:pic>
            <p:nvPicPr>
              <p:cNvPr id="2" name="Ink 1">
                <a:extLst>
                  <a:ext uri="{FF2B5EF4-FFF2-40B4-BE49-F238E27FC236}">
                    <a16:creationId xmlns:a16="http://schemas.microsoft.com/office/drawing/2014/main" id="{ADA04A91-43D0-7EC2-BA14-7E7CFAABEAA2}"/>
                  </a:ext>
                </a:extLst>
              </p:cNvPr>
              <p:cNvPicPr/>
              <p:nvPr/>
            </p:nvPicPr>
            <p:blipFill>
              <a:blip r:embed="rId4"/>
              <a:stretch>
                <a:fillRect/>
              </a:stretch>
            </p:blipFill>
            <p:spPr>
              <a:xfrm>
                <a:off x="1692360" y="893520"/>
                <a:ext cx="5567400" cy="2949840"/>
              </a:xfrm>
              <a:prstGeom prst="rect">
                <a:avLst/>
              </a:prstGeom>
            </p:spPr>
          </p:pic>
        </mc:Fallback>
      </mc:AlternateContent>
    </p:spTree>
    <p:extLst>
      <p:ext uri="{BB962C8B-B14F-4D97-AF65-F5344CB8AC3E}">
        <p14:creationId xmlns:p14="http://schemas.microsoft.com/office/powerpoint/2010/main" val="1636598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a:t>
            </a:r>
            <a:r>
              <a:rPr lang="vi-VN" u="sng" dirty="0">
                <a:sym typeface="Wingdings" panose="05000000000000000000" pitchFamily="2" charset="2"/>
              </a:rPr>
              <a:t>Planning, memory, phản hồi vòng lặp  AI Agent hoàn chỉnh</a:t>
            </a:r>
            <a:r>
              <a:rPr lang="vi-VN" dirty="0">
                <a:sym typeface="Wingdings" panose="05000000000000000000" pitchFamily="2" charset="2"/>
              </a:rPr>
              <a:t>.</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5AC5092-0A9C-7C4C-7981-725030CB2571}"/>
                  </a:ext>
                </a:extLst>
              </p14:cNvPr>
              <p14:cNvContentPartPr/>
              <p14:nvPr/>
            </p14:nvContentPartPr>
            <p14:xfrm>
              <a:off x="2071440" y="1769040"/>
              <a:ext cx="5290200" cy="770040"/>
            </p14:xfrm>
          </p:contentPart>
        </mc:Choice>
        <mc:Fallback>
          <p:pic>
            <p:nvPicPr>
              <p:cNvPr id="2" name="Ink 1">
                <a:extLst>
                  <a:ext uri="{FF2B5EF4-FFF2-40B4-BE49-F238E27FC236}">
                    <a16:creationId xmlns:a16="http://schemas.microsoft.com/office/drawing/2014/main" id="{35AC5092-0A9C-7C4C-7981-725030CB2571}"/>
                  </a:ext>
                </a:extLst>
              </p:cNvPr>
              <p:cNvPicPr/>
              <p:nvPr/>
            </p:nvPicPr>
            <p:blipFill>
              <a:blip r:embed="rId4"/>
              <a:stretch>
                <a:fillRect/>
              </a:stretch>
            </p:blipFill>
            <p:spPr>
              <a:xfrm>
                <a:off x="2062080" y="1759680"/>
                <a:ext cx="5308920" cy="788760"/>
              </a:xfrm>
              <a:prstGeom prst="rect">
                <a:avLst/>
              </a:prstGeom>
            </p:spPr>
          </p:pic>
        </mc:Fallback>
      </mc:AlternateContent>
    </p:spTree>
    <p:extLst>
      <p:ext uri="{BB962C8B-B14F-4D97-AF65-F5344CB8AC3E}">
        <p14:creationId xmlns:p14="http://schemas.microsoft.com/office/powerpoint/2010/main" val="12715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2545733-6EC3-3C79-B266-1920C9F887BB}"/>
                  </a:ext>
                </a:extLst>
              </p14:cNvPr>
              <p14:cNvContentPartPr/>
              <p14:nvPr/>
            </p14:nvContentPartPr>
            <p14:xfrm>
              <a:off x="3935880" y="836280"/>
              <a:ext cx="2937240" cy="3353040"/>
            </p14:xfrm>
          </p:contentPart>
        </mc:Choice>
        <mc:Fallback>
          <p:pic>
            <p:nvPicPr>
              <p:cNvPr id="2" name="Ink 1">
                <a:extLst>
                  <a:ext uri="{FF2B5EF4-FFF2-40B4-BE49-F238E27FC236}">
                    <a16:creationId xmlns:a16="http://schemas.microsoft.com/office/drawing/2014/main" id="{02545733-6EC3-3C79-B266-1920C9F887BB}"/>
                  </a:ext>
                </a:extLst>
              </p:cNvPr>
              <p:cNvPicPr/>
              <p:nvPr/>
            </p:nvPicPr>
            <p:blipFill>
              <a:blip r:embed="rId5"/>
              <a:stretch>
                <a:fillRect/>
              </a:stretch>
            </p:blipFill>
            <p:spPr>
              <a:xfrm>
                <a:off x="3926520" y="826920"/>
                <a:ext cx="2955960" cy="3371760"/>
              </a:xfrm>
              <a:prstGeom prst="rect">
                <a:avLst/>
              </a:prstGeom>
            </p:spPr>
          </p:pic>
        </mc:Fallback>
      </mc:AlternateContent>
    </p:spTree>
    <p:extLst>
      <p:ext uri="{BB962C8B-B14F-4D97-AF65-F5344CB8AC3E}">
        <p14:creationId xmlns:p14="http://schemas.microsoft.com/office/powerpoint/2010/main" val="210438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3503684989"/>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a:t>
                      </a:r>
                      <a:r>
                        <a:rPr lang="en-US" b="0" dirty="0"/>
                        <a:t>ễ</a:t>
                      </a:r>
                      <a:r>
                        <a:rPr lang="vi-VN" b="0" dirty="0"/>
                        <a:t>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B4CD270-8CB5-DCD1-AD92-0249187D803B}"/>
                  </a:ext>
                </a:extLst>
              </p14:cNvPr>
              <p14:cNvContentPartPr/>
              <p14:nvPr/>
            </p14:nvContentPartPr>
            <p14:xfrm>
              <a:off x="3454920" y="1813320"/>
              <a:ext cx="4520520" cy="37440"/>
            </p14:xfrm>
          </p:contentPart>
        </mc:Choice>
        <mc:Fallback>
          <p:pic>
            <p:nvPicPr>
              <p:cNvPr id="3" name="Ink 2">
                <a:extLst>
                  <a:ext uri="{FF2B5EF4-FFF2-40B4-BE49-F238E27FC236}">
                    <a16:creationId xmlns:a16="http://schemas.microsoft.com/office/drawing/2014/main" id="{CB4CD270-8CB5-DCD1-AD92-0249187D803B}"/>
                  </a:ext>
                </a:extLst>
              </p:cNvPr>
              <p:cNvPicPr/>
              <p:nvPr/>
            </p:nvPicPr>
            <p:blipFill>
              <a:blip r:embed="rId4"/>
              <a:stretch>
                <a:fillRect/>
              </a:stretch>
            </p:blipFill>
            <p:spPr>
              <a:xfrm>
                <a:off x="3445560" y="1803960"/>
                <a:ext cx="4539240" cy="56160"/>
              </a:xfrm>
              <a:prstGeom prst="rect">
                <a:avLst/>
              </a:prstGeom>
            </p:spPr>
          </p:pic>
        </mc:Fallback>
      </mc:AlternateContent>
    </p:spTree>
    <p:extLst>
      <p:ext uri="{BB962C8B-B14F-4D97-AF65-F5344CB8AC3E}">
        <p14:creationId xmlns:p14="http://schemas.microsoft.com/office/powerpoint/2010/main" val="281312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30610" y="3382330"/>
            <a:ext cx="4179048" cy="220757"/>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09658" y="891190"/>
            <a:ext cx="106752" cy="2601519"/>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vấn</a:t>
            </a:r>
            <a:r>
              <a:rPr lang="en-US" dirty="0">
                <a:solidFill>
                  <a:schemeClr val="accent1">
                    <a:lumMod val="50000"/>
                  </a:schemeClr>
                </a:solidFill>
              </a:rPr>
              <a:t> </a:t>
            </a:r>
            <a:r>
              <a:rPr lang="en-US" dirty="0" err="1">
                <a:solidFill>
                  <a:schemeClr val="accent1">
                    <a:lumMod val="50000"/>
                  </a:schemeClr>
                </a:solidFill>
              </a:rPr>
              <a:t>đề</a:t>
            </a:r>
            <a:r>
              <a:rPr lang="en-US" dirty="0">
                <a:solidFill>
                  <a:schemeClr val="accent1">
                    <a:lumMod val="50000"/>
                  </a:schemeClr>
                </a:solidFill>
              </a:rPr>
              <a:t> </a:t>
            </a:r>
            <a:r>
              <a:rPr lang="en-US" dirty="0" err="1">
                <a:solidFill>
                  <a:schemeClr val="accent1">
                    <a:lumMod val="50000"/>
                  </a:schemeClr>
                </a:solidFill>
              </a:rPr>
              <a:t>giữa</a:t>
            </a:r>
            <a:r>
              <a:rPr lang="en-US" dirty="0">
                <a:solidFill>
                  <a:schemeClr val="accent1">
                    <a:lumMod val="50000"/>
                  </a:schemeClr>
                </a:solidFill>
              </a:rPr>
              <a:t> Chatbot </a:t>
            </a:r>
            <a:r>
              <a:rPr lang="en-US" dirty="0" err="1">
                <a:solidFill>
                  <a:schemeClr val="accent1">
                    <a:lumMod val="50000"/>
                  </a:schemeClr>
                </a:solidFill>
              </a:rPr>
              <a:t>và</a:t>
            </a:r>
            <a:r>
              <a:rPr lang="en-US" dirty="0">
                <a:solidFill>
                  <a:schemeClr val="accent1">
                    <a:lumMod val="50000"/>
                  </a:schemeClr>
                </a:solidFill>
              </a:rPr>
              <a:t> AI Agent</a:t>
            </a:r>
          </a:p>
        </p:txBody>
      </p:sp>
      <p:sp>
        <p:nvSpPr>
          <p:cNvPr id="18" name="TextBox 17">
            <a:extLst>
              <a:ext uri="{FF2B5EF4-FFF2-40B4-BE49-F238E27FC236}">
                <a16:creationId xmlns:a16="http://schemas.microsoft.com/office/drawing/2014/main" id="{B2FF3D1D-E641-34E4-98AB-8F306A2C799D}"/>
              </a:ext>
            </a:extLst>
          </p:cNvPr>
          <p:cNvSpPr txBox="1"/>
          <p:nvPr/>
        </p:nvSpPr>
        <p:spPr>
          <a:xfrm>
            <a:off x="552461" y="829853"/>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3" name="TextBox 2">
            <a:extLst>
              <a:ext uri="{FF2B5EF4-FFF2-40B4-BE49-F238E27FC236}">
                <a16:creationId xmlns:a16="http://schemas.microsoft.com/office/drawing/2014/main" id="{3A128BD3-CFF3-9386-B2E4-AE827BF5C53C}"/>
              </a:ext>
            </a:extLst>
          </p:cNvPr>
          <p:cNvSpPr txBox="1"/>
          <p:nvPr/>
        </p:nvSpPr>
        <p:spPr>
          <a:xfrm>
            <a:off x="552460" y="2979984"/>
            <a:ext cx="8110276" cy="523220"/>
          </a:xfrm>
          <a:prstGeom prst="rect">
            <a:avLst/>
          </a:prstGeom>
          <a:noFill/>
        </p:spPr>
        <p:txBody>
          <a:bodyPr wrap="square">
            <a:spAutoFit/>
          </a:bodyPr>
          <a:lstStyle/>
          <a:p>
            <a:pPr marL="283464" marR="0" indent="-283464" algn="l" rtl="0">
              <a:spcBef>
                <a:spcPts val="0"/>
              </a:spcBef>
              <a:spcAft>
                <a:spcPts val="0"/>
              </a:spcAft>
              <a:buClr>
                <a:srgbClr val="000000"/>
              </a:buClr>
              <a:buSzPts val="1400"/>
              <a:buFont typeface="Arial" panose="020B0604020202020204" pitchFamily="34" charset="0"/>
              <a:buChar char="•"/>
            </a:pP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Vậy</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dirty="0">
                <a:latin typeface="Arial" panose="020B0604020202020204" pitchFamily="34" charset="0"/>
                <a:ea typeface="Arial" panose="020B0604020202020204" pitchFamily="34" charset="0"/>
                <a:cs typeface="Arial" panose="020B0604020202020204" pitchFamily="34" charset="0"/>
              </a:rPr>
              <a:t>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có</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thể</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nói</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vi-VN" sz="1400" b="0" i="1" dirty="0">
                <a:solidFill>
                  <a:srgbClr val="000000"/>
                </a:solidFill>
                <a:effectLst/>
                <a:latin typeface="Arial" panose="020B0604020202020204" pitchFamily="34" charset="0"/>
                <a:ea typeface="Arial" panose="020B0604020202020204" pitchFamily="34" charset="0"/>
                <a:cs typeface="Arial" panose="020B0604020202020204" pitchFamily="34" charset="0"/>
              </a:rPr>
              <a:t>Nếu chỉ cần gọi API GPT như trên là đã trả lời được mọi câu hỏi, vậy tạo AI Agent với tools, memory, planning để làm gì</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endParaRPr lang="en-US" sz="1400" dirty="0">
              <a:effectLst/>
            </a:endParaRPr>
          </a:p>
        </p:txBody>
      </p:sp>
      <p:sp>
        <p:nvSpPr>
          <p:cNvPr id="5" name="TextBox 4">
            <a:extLst>
              <a:ext uri="{FF2B5EF4-FFF2-40B4-BE49-F238E27FC236}">
                <a16:creationId xmlns:a16="http://schemas.microsoft.com/office/drawing/2014/main" id="{9B662F92-DE66-9AF8-1F36-4F580E6EDA02}"/>
              </a:ext>
            </a:extLst>
          </p:cNvPr>
          <p:cNvSpPr txBox="1"/>
          <p:nvPr/>
        </p:nvSpPr>
        <p:spPr>
          <a:xfrm>
            <a:off x="552460" y="1386283"/>
            <a:ext cx="7861624" cy="1345048"/>
          </a:xfrm>
          <a:prstGeom prst="rect">
            <a:avLst/>
          </a:prstGeom>
          <a:noFill/>
        </p:spPr>
        <p:txBody>
          <a:bodyPr wrap="square">
            <a:spAutoFit/>
          </a:bodyPr>
          <a:lstStyle/>
          <a:p>
            <a:pPr>
              <a:lnSpc>
                <a:spcPct val="150000"/>
              </a:lnSpc>
            </a:pP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Nế</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u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quan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sát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ở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góc</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nhìn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lập</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trình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viên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cho</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dự</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án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của</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mình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Trong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gọi</a:t>
            </a:r>
            <a:r>
              <a:rPr lang="en-US" dirty="0">
                <a:latin typeface="Arial" panose="020B0604020202020204" pitchFamily="34" charset="0"/>
                <a:cs typeface="Arial" panose="020B0604020202020204" pitchFamily="34" charset="0"/>
              </a:rPr>
              <a:t> API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GPT, Claude,…(</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FEEF4DE-20E0-6CDF-1F71-99CEE580ED12}"/>
                  </a:ext>
                </a:extLst>
              </p14:cNvPr>
              <p14:cNvContentPartPr/>
              <p14:nvPr/>
            </p14:nvContentPartPr>
            <p14:xfrm>
              <a:off x="947160" y="2353680"/>
              <a:ext cx="2293560" cy="88920"/>
            </p14:xfrm>
          </p:contentPart>
        </mc:Choice>
        <mc:Fallback>
          <p:pic>
            <p:nvPicPr>
              <p:cNvPr id="2" name="Ink 1">
                <a:extLst>
                  <a:ext uri="{FF2B5EF4-FFF2-40B4-BE49-F238E27FC236}">
                    <a16:creationId xmlns:a16="http://schemas.microsoft.com/office/drawing/2014/main" id="{5FEEF4DE-20E0-6CDF-1F71-99CEE580ED12}"/>
                  </a:ext>
                </a:extLst>
              </p:cNvPr>
              <p:cNvPicPr/>
              <p:nvPr/>
            </p:nvPicPr>
            <p:blipFill>
              <a:blip r:embed="rId4"/>
              <a:stretch>
                <a:fillRect/>
              </a:stretch>
            </p:blipFill>
            <p:spPr>
              <a:xfrm>
                <a:off x="937800" y="2344320"/>
                <a:ext cx="2312280" cy="107640"/>
              </a:xfrm>
              <a:prstGeom prst="rect">
                <a:avLst/>
              </a:prstGeom>
            </p:spPr>
          </p:pic>
        </mc:Fallback>
      </mc:AlternateContent>
    </p:spTree>
    <p:extLst>
      <p:ext uri="{BB962C8B-B14F-4D97-AF65-F5344CB8AC3E}">
        <p14:creationId xmlns:p14="http://schemas.microsoft.com/office/powerpoint/2010/main" val="2347475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16" name="Table 15">
            <a:extLst>
              <a:ext uri="{FF2B5EF4-FFF2-40B4-BE49-F238E27FC236}">
                <a16:creationId xmlns:a16="http://schemas.microsoft.com/office/drawing/2014/main" id="{D6968C6D-F2E3-91C6-8E77-335F407D0E6E}"/>
              </a:ext>
            </a:extLst>
          </p:cNvPr>
          <p:cNvGraphicFramePr>
            <a:graphicFrameLocks noGrp="1"/>
          </p:cNvGraphicFramePr>
          <p:nvPr/>
        </p:nvGraphicFramePr>
        <p:xfrm>
          <a:off x="552461" y="1122943"/>
          <a:ext cx="4572992" cy="3228801"/>
        </p:xfrm>
        <a:graphic>
          <a:graphicData uri="http://schemas.openxmlformats.org/drawingml/2006/table">
            <a:tbl>
              <a:tblPr firstRow="1" bandRow="1">
                <a:tableStyleId>{2B04FC89-C7D2-4B08-A21A-1146A7122143}</a:tableStyleId>
              </a:tblPr>
              <a:tblGrid>
                <a:gridCol w="4572992">
                  <a:extLst>
                    <a:ext uri="{9D8B030D-6E8A-4147-A177-3AD203B41FA5}">
                      <a16:colId xmlns:a16="http://schemas.microsoft.com/office/drawing/2014/main" val="354324950"/>
                    </a:ext>
                  </a:extLst>
                </a:gridCol>
              </a:tblGrid>
              <a:tr h="3228801">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18" name="TextBox 17">
            <a:extLst>
              <a:ext uri="{FF2B5EF4-FFF2-40B4-BE49-F238E27FC236}">
                <a16:creationId xmlns:a16="http://schemas.microsoft.com/office/drawing/2014/main" id="{B2FF3D1D-E641-34E4-98AB-8F306A2C799D}"/>
              </a:ext>
            </a:extLst>
          </p:cNvPr>
          <p:cNvSpPr txBox="1"/>
          <p:nvPr/>
        </p:nvSpPr>
        <p:spPr>
          <a:xfrm>
            <a:off x="1038230" y="4512166"/>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20" name="TextBox 19">
            <a:extLst>
              <a:ext uri="{FF2B5EF4-FFF2-40B4-BE49-F238E27FC236}">
                <a16:creationId xmlns:a16="http://schemas.microsoft.com/office/drawing/2014/main" id="{B7BAA4DF-F409-7224-E1AD-BDE7045B1A2B}"/>
              </a:ext>
            </a:extLst>
          </p:cNvPr>
          <p:cNvSpPr txBox="1"/>
          <p:nvPr/>
        </p:nvSpPr>
        <p:spPr>
          <a:xfrm>
            <a:off x="465221" y="741622"/>
            <a:ext cx="4660232" cy="307777"/>
          </a:xfrm>
          <a:prstGeom prst="rect">
            <a:avLst/>
          </a:prstGeom>
          <a:noFill/>
        </p:spPr>
        <p:txBody>
          <a:bodyPr wrap="square">
            <a:spAutoFit/>
          </a:bodyPr>
          <a:lstStyle/>
          <a:p>
            <a:pPr marL="285750" indent="-285750">
              <a:buFont typeface="Wingdings" panose="05000000000000000000" pitchFamily="2" charset="2"/>
              <a:buChar char="v"/>
            </a:pPr>
            <a:r>
              <a:rPr lang="en-US" b="1" dirty="0"/>
              <a:t>Chatbot</a:t>
            </a:r>
          </a:p>
        </p:txBody>
      </p:sp>
      <p:sp>
        <p:nvSpPr>
          <p:cNvPr id="21" name="TextBox 20">
            <a:extLst>
              <a:ext uri="{FF2B5EF4-FFF2-40B4-BE49-F238E27FC236}">
                <a16:creationId xmlns:a16="http://schemas.microsoft.com/office/drawing/2014/main" id="{4FD4E80E-0A18-1F26-957C-6F59FC08CCE8}"/>
              </a:ext>
            </a:extLst>
          </p:cNvPr>
          <p:cNvSpPr txBox="1"/>
          <p:nvPr/>
        </p:nvSpPr>
        <p:spPr>
          <a:xfrm>
            <a:off x="5382769" y="741622"/>
            <a:ext cx="1210538" cy="307777"/>
          </a:xfrm>
          <a:prstGeom prst="rect">
            <a:avLst/>
          </a:prstGeom>
          <a:noFill/>
        </p:spPr>
        <p:txBody>
          <a:bodyPr wrap="square">
            <a:spAutoFit/>
          </a:bodyPr>
          <a:lstStyle/>
          <a:p>
            <a:pPr marL="285750" indent="-285750">
              <a:buFont typeface="Wingdings" panose="05000000000000000000" pitchFamily="2" charset="2"/>
              <a:buChar char="v"/>
            </a:pPr>
            <a:r>
              <a:rPr lang="en-US" b="1" dirty="0"/>
              <a:t>AI Agent</a:t>
            </a:r>
          </a:p>
        </p:txBody>
      </p:sp>
      <p:cxnSp>
        <p:nvCxnSpPr>
          <p:cNvPr id="23" name="Straight Connector 22">
            <a:extLst>
              <a:ext uri="{FF2B5EF4-FFF2-40B4-BE49-F238E27FC236}">
                <a16:creationId xmlns:a16="http://schemas.microsoft.com/office/drawing/2014/main" id="{4D38171F-BBC0-BB8E-B7B2-82B1296E0AC3}"/>
              </a:ext>
            </a:extLst>
          </p:cNvPr>
          <p:cNvCxnSpPr>
            <a:cxnSpLocks/>
          </p:cNvCxnSpPr>
          <p:nvPr/>
        </p:nvCxnSpPr>
        <p:spPr>
          <a:xfrm>
            <a:off x="5285874" y="433137"/>
            <a:ext cx="0" cy="3918607"/>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3804C865-7C1B-F2CE-8ECE-6D732490477D}"/>
              </a:ext>
            </a:extLst>
          </p:cNvPr>
          <p:cNvSpPr txBox="1"/>
          <p:nvPr/>
        </p:nvSpPr>
        <p:spPr>
          <a:xfrm>
            <a:off x="5382769" y="1049399"/>
            <a:ext cx="3256547" cy="174900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Cần</a:t>
            </a:r>
            <a:r>
              <a:rPr lang="en-US" dirty="0"/>
              <a:t> </a:t>
            </a:r>
            <a:r>
              <a:rPr lang="en-US" dirty="0" err="1"/>
              <a:t>phải</a:t>
            </a:r>
            <a:r>
              <a:rPr lang="en-US" dirty="0"/>
              <a:t> </a:t>
            </a:r>
            <a:r>
              <a:rPr lang="en-US" dirty="0" err="1"/>
              <a:t>tải</a:t>
            </a:r>
            <a:r>
              <a:rPr lang="en-US" dirty="0"/>
              <a:t> </a:t>
            </a:r>
            <a:r>
              <a:rPr lang="en-US" dirty="0" err="1"/>
              <a:t>và</a:t>
            </a:r>
            <a:r>
              <a:rPr lang="en-US" dirty="0"/>
              <a:t> </a:t>
            </a:r>
            <a:r>
              <a:rPr lang="en-US" dirty="0" err="1"/>
              <a:t>cài</a:t>
            </a:r>
            <a:r>
              <a:rPr lang="en-US" dirty="0"/>
              <a:t> </a:t>
            </a:r>
            <a:r>
              <a:rPr lang="en-US" dirty="0" err="1"/>
              <a:t>đặt</a:t>
            </a:r>
            <a:r>
              <a:rPr lang="en-US" dirty="0"/>
              <a:t> </a:t>
            </a:r>
            <a:r>
              <a:rPr lang="en-US" dirty="0" err="1"/>
              <a:t>nhiều</a:t>
            </a:r>
            <a:endParaRPr lang="en-US" dirty="0"/>
          </a:p>
          <a:p>
            <a:pPr marL="285750" indent="-285750">
              <a:lnSpc>
                <a:spcPct val="200000"/>
              </a:lnSpc>
              <a:buFont typeface="Arial" panose="020B0604020202020204" pitchFamily="34" charset="0"/>
              <a:buChar char="•"/>
            </a:pPr>
            <a:r>
              <a:rPr lang="en-US" dirty="0" err="1"/>
              <a:t>Chương</a:t>
            </a:r>
            <a:r>
              <a:rPr lang="en-US" dirty="0"/>
              <a:t> </a:t>
            </a:r>
            <a:r>
              <a:rPr lang="en-US" dirty="0" err="1"/>
              <a:t>trình</a:t>
            </a:r>
            <a:r>
              <a:rPr lang="en-US" dirty="0"/>
              <a:t> </a:t>
            </a:r>
            <a:r>
              <a:rPr lang="en-US" dirty="0" err="1"/>
              <a:t>phức</a:t>
            </a:r>
            <a:r>
              <a:rPr lang="en-US" dirty="0"/>
              <a:t> </a:t>
            </a:r>
            <a:r>
              <a:rPr lang="en-US" dirty="0" err="1"/>
              <a:t>tạp</a:t>
            </a:r>
            <a:r>
              <a:rPr lang="en-US" dirty="0"/>
              <a:t>, </a:t>
            </a:r>
            <a:r>
              <a:rPr lang="en-US" dirty="0" err="1"/>
              <a:t>dài</a:t>
            </a:r>
            <a:r>
              <a:rPr lang="en-US" dirty="0"/>
              <a:t> </a:t>
            </a:r>
            <a:r>
              <a:rPr lang="en-US" dirty="0" err="1"/>
              <a:t>dòng</a:t>
            </a:r>
            <a:endParaRPr lang="en-US" dirty="0"/>
          </a:p>
          <a:p>
            <a:pPr marL="285750" indent="-285750">
              <a:lnSpc>
                <a:spcPct val="200000"/>
              </a:lnSpc>
              <a:buFont typeface="Arial" panose="020B0604020202020204" pitchFamily="34" charset="0"/>
              <a:buChar char="•"/>
            </a:pPr>
            <a:r>
              <a:rPr lang="en-US" dirty="0" err="1"/>
              <a:t>Khó</a:t>
            </a:r>
            <a:r>
              <a:rPr lang="en-US" dirty="0"/>
              <a:t> </a:t>
            </a:r>
            <a:r>
              <a:rPr lang="en-US" dirty="0" err="1"/>
              <a:t>tiếp</a:t>
            </a:r>
            <a:r>
              <a:rPr lang="en-US" dirty="0"/>
              <a:t> </a:t>
            </a:r>
            <a:r>
              <a:rPr lang="en-US" dirty="0" err="1"/>
              <a:t>cận</a:t>
            </a:r>
            <a:endParaRPr lang="en-US" dirty="0"/>
          </a:p>
          <a:p>
            <a:pPr marL="285750" indent="-285750">
              <a:lnSpc>
                <a:spcPct val="200000"/>
              </a:lnSpc>
              <a:buFont typeface="Arial" panose="020B0604020202020204" pitchFamily="34" charset="0"/>
              <a:buChar char="•"/>
            </a:pPr>
            <a:r>
              <a:rPr lang="en-US" dirty="0" err="1"/>
              <a:t>Mất</a:t>
            </a:r>
            <a:r>
              <a:rPr lang="en-US" dirty="0"/>
              <a:t> </a:t>
            </a:r>
            <a:r>
              <a:rPr lang="en-US" dirty="0" err="1"/>
              <a:t>thời</a:t>
            </a:r>
            <a:r>
              <a:rPr lang="en-US" dirty="0"/>
              <a:t> </a:t>
            </a:r>
            <a:r>
              <a:rPr lang="en-US" dirty="0" err="1"/>
              <a:t>gian</a:t>
            </a:r>
            <a:r>
              <a:rPr lang="en-US" dirty="0"/>
              <a:t> </a:t>
            </a:r>
            <a:r>
              <a:rPr lang="en-US" dirty="0" err="1"/>
              <a:t>nghiên</a:t>
            </a:r>
            <a:r>
              <a:rPr lang="en-US" dirty="0"/>
              <a:t> </a:t>
            </a:r>
            <a:r>
              <a:rPr lang="en-US" dirty="0" err="1"/>
              <a:t>cứu</a:t>
            </a:r>
            <a:r>
              <a:rPr lang="en-US" dirty="0"/>
              <a:t>, </a:t>
            </a:r>
            <a:r>
              <a:rPr lang="en-US" dirty="0" err="1"/>
              <a:t>tìm</a:t>
            </a:r>
            <a:r>
              <a:rPr lang="en-US" dirty="0"/>
              <a:t> </a:t>
            </a:r>
            <a:r>
              <a:rPr lang="en-US" dirty="0" err="1"/>
              <a:t>hiểu</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31D7AA6-4BF5-5033-11A1-3CE754387E38}"/>
                  </a:ext>
                </a:extLst>
              </p14:cNvPr>
              <p14:cNvContentPartPr/>
              <p14:nvPr/>
            </p14:nvContentPartPr>
            <p14:xfrm>
              <a:off x="414360" y="1191600"/>
              <a:ext cx="4542840" cy="3175200"/>
            </p14:xfrm>
          </p:contentPart>
        </mc:Choice>
        <mc:Fallback>
          <p:pic>
            <p:nvPicPr>
              <p:cNvPr id="2" name="Ink 1">
                <a:extLst>
                  <a:ext uri="{FF2B5EF4-FFF2-40B4-BE49-F238E27FC236}">
                    <a16:creationId xmlns:a16="http://schemas.microsoft.com/office/drawing/2014/main" id="{131D7AA6-4BF5-5033-11A1-3CE754387E38}"/>
                  </a:ext>
                </a:extLst>
              </p:cNvPr>
              <p:cNvPicPr/>
              <p:nvPr/>
            </p:nvPicPr>
            <p:blipFill>
              <a:blip r:embed="rId4"/>
              <a:stretch>
                <a:fillRect/>
              </a:stretch>
            </p:blipFill>
            <p:spPr>
              <a:xfrm>
                <a:off x="405000" y="1182240"/>
                <a:ext cx="4561560" cy="3193920"/>
              </a:xfrm>
              <a:prstGeom prst="rect">
                <a:avLst/>
              </a:prstGeom>
            </p:spPr>
          </p:pic>
        </mc:Fallback>
      </mc:AlternateContent>
    </p:spTree>
    <p:extLst>
      <p:ext uri="{BB962C8B-B14F-4D97-AF65-F5344CB8AC3E}">
        <p14:creationId xmlns:p14="http://schemas.microsoft.com/office/powerpoint/2010/main" val="3394890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4" name="Table 3">
            <a:extLst>
              <a:ext uri="{FF2B5EF4-FFF2-40B4-BE49-F238E27FC236}">
                <a16:creationId xmlns:a16="http://schemas.microsoft.com/office/drawing/2014/main" id="{03DF7F2B-FAE2-ADCC-FF58-6100E5222647}"/>
              </a:ext>
            </a:extLst>
          </p:cNvPr>
          <p:cNvGraphicFramePr>
            <a:graphicFrameLocks noGrp="1"/>
          </p:cNvGraphicFramePr>
          <p:nvPr>
            <p:extLst>
              <p:ext uri="{D42A27DB-BD31-4B8C-83A1-F6EECF244321}">
                <p14:modId xmlns:p14="http://schemas.microsoft.com/office/powerpoint/2010/main" val="3358033535"/>
              </p:ext>
            </p:extLst>
          </p:nvPr>
        </p:nvGraphicFramePr>
        <p:xfrm>
          <a:off x="464724" y="759515"/>
          <a:ext cx="8214551" cy="3502500"/>
        </p:xfrm>
        <a:graphic>
          <a:graphicData uri="http://schemas.openxmlformats.org/drawingml/2006/table">
            <a:tbl>
              <a:tblPr firstRow="1" bandRow="1">
                <a:tableStyleId>{0505E3EF-67EA-436B-97B2-0124C06EBD24}</a:tableStyleId>
              </a:tblPr>
              <a:tblGrid>
                <a:gridCol w="3473613">
                  <a:extLst>
                    <a:ext uri="{9D8B030D-6E8A-4147-A177-3AD203B41FA5}">
                      <a16:colId xmlns:a16="http://schemas.microsoft.com/office/drawing/2014/main" val="2196445440"/>
                    </a:ext>
                  </a:extLst>
                </a:gridCol>
                <a:gridCol w="2430379">
                  <a:extLst>
                    <a:ext uri="{9D8B030D-6E8A-4147-A177-3AD203B41FA5}">
                      <a16:colId xmlns:a16="http://schemas.microsoft.com/office/drawing/2014/main" val="1963303938"/>
                    </a:ext>
                  </a:extLst>
                </a:gridCol>
                <a:gridCol w="2310559">
                  <a:extLst>
                    <a:ext uri="{9D8B030D-6E8A-4147-A177-3AD203B41FA5}">
                      <a16:colId xmlns:a16="http://schemas.microsoft.com/office/drawing/2014/main" val="1862156020"/>
                    </a:ext>
                  </a:extLst>
                </a:gridCol>
              </a:tblGrid>
              <a:tr h="477070">
                <a:tc>
                  <a:txBody>
                    <a:bodyPr/>
                    <a:lstStyle/>
                    <a:p>
                      <a:pPr algn="ctr"/>
                      <a:r>
                        <a:rPr lang="en-US" sz="1200" b="1" dirty="0" err="1"/>
                        <a:t>Tiêu</a:t>
                      </a:r>
                      <a:r>
                        <a:rPr lang="en-US" sz="1200" b="1" dirty="0"/>
                        <a:t> </a:t>
                      </a:r>
                      <a:r>
                        <a:rPr lang="en-US" sz="1200" b="1" dirty="0" err="1"/>
                        <a:t>chí</a:t>
                      </a:r>
                      <a:endParaRPr lang="en-US" sz="1200" b="1" dirty="0"/>
                    </a:p>
                  </a:txBody>
                  <a:tcPr anchor="ctr"/>
                </a:tc>
                <a:tc>
                  <a:txBody>
                    <a:bodyPr/>
                    <a:lstStyle/>
                    <a:p>
                      <a:pPr algn="ctr"/>
                      <a:r>
                        <a:rPr lang="vi-VN" sz="1200" b="1" dirty="0"/>
                        <a:t>Gọi GPT trực tiếp như ví dụ của bạn</a:t>
                      </a:r>
                    </a:p>
                  </a:txBody>
                  <a:tcPr anchor="ctr"/>
                </a:tc>
                <a:tc>
                  <a:txBody>
                    <a:bodyPr/>
                    <a:lstStyle/>
                    <a:p>
                      <a:pPr algn="ctr"/>
                      <a:r>
                        <a:rPr lang="en-US" sz="1200" b="1" dirty="0"/>
                        <a:t>AI Agent (Planning + Tools + Memory)</a:t>
                      </a:r>
                    </a:p>
                  </a:txBody>
                  <a:tcPr anchor="ctr"/>
                </a:tc>
                <a:extLst>
                  <a:ext uri="{0D108BD9-81ED-4DB2-BD59-A6C34878D82A}">
                    <a16:rowId xmlns:a16="http://schemas.microsoft.com/office/drawing/2014/main" val="3699922922"/>
                  </a:ext>
                </a:extLst>
              </a:tr>
              <a:tr h="477070">
                <a:tc>
                  <a:txBody>
                    <a:bodyPr/>
                    <a:lstStyle/>
                    <a:p>
                      <a:pPr algn="ctr"/>
                      <a:r>
                        <a:rPr lang="vi-VN" sz="1200" dirty="0"/>
                        <a:t>Trả lời câu hỏi đơn giản</a:t>
                      </a:r>
                    </a:p>
                  </a:txBody>
                  <a:tcPr anchor="ctr"/>
                </a:tc>
                <a:tc>
                  <a:txBody>
                    <a:bodyPr/>
                    <a:lstStyle/>
                    <a:p>
                      <a:r>
                        <a:rPr lang="en-US" sz="1200" dirty="0"/>
                        <a:t>✅ </a:t>
                      </a:r>
                      <a:r>
                        <a:rPr lang="en-US" sz="1200" dirty="0" err="1"/>
                        <a:t>Rất</a:t>
                      </a:r>
                      <a:r>
                        <a:rPr lang="en-US" sz="1200" dirty="0"/>
                        <a:t> </a:t>
                      </a:r>
                      <a:r>
                        <a:rPr lang="en-US" sz="1200" dirty="0" err="1"/>
                        <a:t>tốt</a:t>
                      </a:r>
                      <a:endParaRPr lang="en-US" sz="1200" dirty="0"/>
                    </a:p>
                  </a:txBody>
                  <a:tcPr anchor="ctr"/>
                </a:tc>
                <a:tc>
                  <a:txBody>
                    <a:bodyPr/>
                    <a:lstStyle/>
                    <a:p>
                      <a:r>
                        <a:rPr lang="en-US" sz="1200"/>
                        <a:t>✅ </a:t>
                      </a:r>
                      <a:r>
                        <a:rPr lang="vi-VN" sz="1200"/>
                        <a:t>Cũng được</a:t>
                      </a:r>
                    </a:p>
                  </a:txBody>
                  <a:tcPr anchor="ctr"/>
                </a:tc>
                <a:extLst>
                  <a:ext uri="{0D108BD9-81ED-4DB2-BD59-A6C34878D82A}">
                    <a16:rowId xmlns:a16="http://schemas.microsoft.com/office/drawing/2014/main" val="3494810583"/>
                  </a:ext>
                </a:extLst>
              </a:tr>
              <a:tr h="637246">
                <a:tc>
                  <a:txBody>
                    <a:bodyPr/>
                    <a:lstStyle/>
                    <a:p>
                      <a:pPr algn="ctr"/>
                      <a:r>
                        <a:rPr lang="en-US" sz="1200" dirty="0" err="1"/>
                        <a:t>Có</a:t>
                      </a:r>
                      <a:r>
                        <a:rPr lang="en-US" sz="1200" dirty="0"/>
                        <a:t> </a:t>
                      </a:r>
                      <a:r>
                        <a:rPr lang="en-US" sz="1200" dirty="0" err="1"/>
                        <a:t>khả</a:t>
                      </a:r>
                      <a:r>
                        <a:rPr lang="en-US" sz="1200" dirty="0"/>
                        <a:t> </a:t>
                      </a:r>
                      <a:r>
                        <a:rPr lang="en-US" sz="1200" dirty="0" err="1"/>
                        <a:t>năng</a:t>
                      </a:r>
                      <a:r>
                        <a:rPr lang="en-US" sz="1200" dirty="0"/>
                        <a:t> </a:t>
                      </a:r>
                      <a:r>
                        <a:rPr lang="en-US" sz="1200" b="1" dirty="0" err="1"/>
                        <a:t>thực</a:t>
                      </a:r>
                      <a:r>
                        <a:rPr lang="en-US" sz="1200" b="1" dirty="0"/>
                        <a:t> </a:t>
                      </a:r>
                      <a:r>
                        <a:rPr lang="en-US" sz="1200" b="1" dirty="0" err="1"/>
                        <a:t>hiện</a:t>
                      </a:r>
                      <a:r>
                        <a:rPr lang="en-US" sz="1200" b="1" dirty="0"/>
                        <a:t> </a:t>
                      </a:r>
                      <a:r>
                        <a:rPr lang="en-US" sz="1200" b="1" dirty="0" err="1"/>
                        <a:t>hành</a:t>
                      </a:r>
                      <a:r>
                        <a:rPr lang="en-US" sz="1200" b="1" dirty="0"/>
                        <a:t> </a:t>
                      </a:r>
                      <a:r>
                        <a:rPr lang="en-US" sz="1200" b="1" dirty="0" err="1"/>
                        <a:t>động</a:t>
                      </a:r>
                      <a:r>
                        <a:rPr lang="en-US" sz="1200" b="1" dirty="0"/>
                        <a:t> </a:t>
                      </a:r>
                      <a:r>
                        <a:rPr lang="en-US" sz="1200" b="1" dirty="0" err="1"/>
                        <a:t>thực</a:t>
                      </a:r>
                      <a:r>
                        <a:rPr lang="en-US" sz="1200" b="1" dirty="0"/>
                        <a:t> </a:t>
                      </a:r>
                      <a:r>
                        <a:rPr lang="en-US" sz="1200" b="1" dirty="0" err="1"/>
                        <a:t>tế</a:t>
                      </a:r>
                      <a:r>
                        <a:rPr lang="en-US" sz="1200" dirty="0"/>
                        <a:t> (</a:t>
                      </a:r>
                      <a:r>
                        <a:rPr lang="en-US" sz="1200" dirty="0" err="1"/>
                        <a:t>gửi</a:t>
                      </a:r>
                      <a:r>
                        <a:rPr lang="en-US" sz="1200" dirty="0"/>
                        <a:t> email, </a:t>
                      </a:r>
                      <a:r>
                        <a:rPr lang="en-US" sz="1200" dirty="0" err="1"/>
                        <a:t>tạo</a:t>
                      </a:r>
                      <a:r>
                        <a:rPr lang="en-US" sz="1200" dirty="0"/>
                        <a:t> file, </a:t>
                      </a:r>
                      <a:r>
                        <a:rPr lang="en-US" sz="1200" dirty="0" err="1"/>
                        <a:t>đặt</a:t>
                      </a:r>
                      <a:r>
                        <a:rPr lang="en-US" sz="1200" dirty="0"/>
                        <a:t> </a:t>
                      </a:r>
                      <a:r>
                        <a:rPr lang="en-US" sz="1200" dirty="0" err="1"/>
                        <a:t>lịch</a:t>
                      </a:r>
                      <a:r>
                        <a:rPr lang="en-US" sz="1200" dirty="0"/>
                        <a:t>, google search, </a:t>
                      </a:r>
                      <a:r>
                        <a:rPr lang="en-US" sz="1200" dirty="0" err="1"/>
                        <a:t>gọi</a:t>
                      </a:r>
                      <a:r>
                        <a:rPr lang="en-US" sz="1200" dirty="0"/>
                        <a:t> API </a:t>
                      </a:r>
                      <a:r>
                        <a:rPr lang="en-US" sz="1200" dirty="0" err="1"/>
                        <a:t>ngoài</a:t>
                      </a:r>
                      <a:r>
                        <a:rPr lang="en-US" sz="1200" dirty="0"/>
                        <a:t>…)</a:t>
                      </a:r>
                    </a:p>
                  </a:txBody>
                  <a:tcPr anchor="ctr"/>
                </a:tc>
                <a:tc>
                  <a:txBody>
                    <a:bodyPr/>
                    <a:lstStyle/>
                    <a:p>
                      <a:r>
                        <a:rPr lang="en-US" sz="1200"/>
                        <a:t>❌ </a:t>
                      </a:r>
                      <a:r>
                        <a:rPr lang="vi-VN" sz="1200"/>
                        <a:t>Không làm được</a:t>
                      </a:r>
                    </a:p>
                  </a:txBody>
                  <a:tcPr anchor="ctr"/>
                </a:tc>
                <a:tc>
                  <a:txBody>
                    <a:bodyPr/>
                    <a:lstStyle/>
                    <a:p>
                      <a:r>
                        <a:rPr lang="en-US" sz="1200"/>
                        <a:t>✅ Có thể</a:t>
                      </a:r>
                    </a:p>
                  </a:txBody>
                  <a:tcPr anchor="ctr"/>
                </a:tc>
                <a:extLst>
                  <a:ext uri="{0D108BD9-81ED-4DB2-BD59-A6C34878D82A}">
                    <a16:rowId xmlns:a16="http://schemas.microsoft.com/office/drawing/2014/main" val="2721519232"/>
                  </a:ext>
                </a:extLst>
              </a:tr>
              <a:tr h="477070">
                <a:tc>
                  <a:txBody>
                    <a:bodyPr/>
                    <a:lstStyle/>
                    <a:p>
                      <a:pPr algn="ctr"/>
                      <a:r>
                        <a:rPr lang="en-US" sz="1200" dirty="0" err="1"/>
                        <a:t>Ghi</a:t>
                      </a:r>
                      <a:r>
                        <a:rPr lang="en-US" sz="1200" dirty="0"/>
                        <a:t> </a:t>
                      </a:r>
                      <a:r>
                        <a:rPr lang="en-US" sz="1200" dirty="0" err="1"/>
                        <a:t>nhớ</a:t>
                      </a:r>
                      <a:r>
                        <a:rPr lang="en-US" sz="1200" dirty="0"/>
                        <a:t> </a:t>
                      </a:r>
                      <a:r>
                        <a:rPr lang="en-US" sz="1200" dirty="0" err="1"/>
                        <a:t>lâu</a:t>
                      </a:r>
                      <a:r>
                        <a:rPr lang="en-US" sz="1200" dirty="0"/>
                        <a:t> </a:t>
                      </a:r>
                      <a:r>
                        <a:rPr lang="en-US" sz="1200" dirty="0" err="1"/>
                        <a:t>dài</a:t>
                      </a:r>
                      <a:r>
                        <a:rPr lang="en-US" sz="1200" dirty="0"/>
                        <a:t> &amp; </a:t>
                      </a:r>
                      <a:r>
                        <a:rPr lang="en-US" sz="1200" dirty="0" err="1"/>
                        <a:t>tiếp</a:t>
                      </a:r>
                      <a:r>
                        <a:rPr lang="en-US" sz="1200" dirty="0"/>
                        <a:t> </a:t>
                      </a:r>
                      <a:r>
                        <a:rPr lang="en-US" sz="1200" dirty="0" err="1"/>
                        <a:t>tục</a:t>
                      </a:r>
                      <a:r>
                        <a:rPr lang="en-US" sz="1200" dirty="0"/>
                        <a:t> session </a:t>
                      </a:r>
                      <a:r>
                        <a:rPr lang="en-US" sz="1200" dirty="0" err="1"/>
                        <a:t>sau</a:t>
                      </a:r>
                      <a:r>
                        <a:rPr lang="en-US" sz="1200" dirty="0"/>
                        <a:t> </a:t>
                      </a:r>
                      <a:r>
                        <a:rPr lang="en-US" sz="1200" dirty="0" err="1"/>
                        <a:t>nhiều</a:t>
                      </a:r>
                      <a:r>
                        <a:rPr lang="en-US" sz="1200" dirty="0"/>
                        <a:t> </a:t>
                      </a:r>
                      <a:r>
                        <a:rPr lang="en-US" sz="1200" dirty="0" err="1"/>
                        <a:t>lần</a:t>
                      </a:r>
                      <a:endParaRPr lang="en-US" sz="1200" dirty="0"/>
                    </a:p>
                  </a:txBody>
                  <a:tcPr anchor="ctr"/>
                </a:tc>
                <a:tc>
                  <a:txBody>
                    <a:bodyPr/>
                    <a:lstStyle/>
                    <a:p>
                      <a:r>
                        <a:rPr lang="en-US" sz="1200"/>
                        <a:t>❌ Không nhớ nếu không truyền lại context thủ công</a:t>
                      </a:r>
                    </a:p>
                  </a:txBody>
                  <a:tcPr anchor="ctr"/>
                </a:tc>
                <a:tc>
                  <a:txBody>
                    <a:bodyPr/>
                    <a:lstStyle/>
                    <a:p>
                      <a:r>
                        <a:rPr lang="en-US" sz="1200"/>
                        <a:t>✅ Có Memory lưu vào DB</a:t>
                      </a:r>
                    </a:p>
                  </a:txBody>
                  <a:tcPr anchor="ctr"/>
                </a:tc>
                <a:extLst>
                  <a:ext uri="{0D108BD9-81ED-4DB2-BD59-A6C34878D82A}">
                    <a16:rowId xmlns:a16="http://schemas.microsoft.com/office/drawing/2014/main" val="1535413399"/>
                  </a:ext>
                </a:extLst>
              </a:tr>
              <a:tr h="477070">
                <a:tc>
                  <a:txBody>
                    <a:bodyPr/>
                    <a:lstStyle/>
                    <a:p>
                      <a:pPr algn="ctr"/>
                      <a:r>
                        <a:rPr lang="en-US" sz="1200" dirty="0" err="1"/>
                        <a:t>Tự</a:t>
                      </a:r>
                      <a:r>
                        <a:rPr lang="en-US" sz="1200" dirty="0"/>
                        <a:t> </a:t>
                      </a:r>
                      <a:r>
                        <a:rPr lang="en-US" sz="1200" dirty="0" err="1"/>
                        <a:t>lập</a:t>
                      </a:r>
                      <a:r>
                        <a:rPr lang="en-US" sz="1200" dirty="0"/>
                        <a:t> </a:t>
                      </a:r>
                      <a:r>
                        <a:rPr lang="en-US" sz="1200" dirty="0" err="1"/>
                        <a:t>kế</a:t>
                      </a:r>
                      <a:r>
                        <a:rPr lang="en-US" sz="1200" dirty="0"/>
                        <a:t> </a:t>
                      </a:r>
                      <a:r>
                        <a:rPr lang="en-US" sz="1200" dirty="0" err="1"/>
                        <a:t>hoạch</a:t>
                      </a:r>
                      <a:r>
                        <a:rPr lang="en-US" sz="1200" dirty="0"/>
                        <a:t> </a:t>
                      </a:r>
                      <a:r>
                        <a:rPr lang="en-US" sz="1200" dirty="0" err="1"/>
                        <a:t>khi</a:t>
                      </a:r>
                      <a:r>
                        <a:rPr lang="en-US" sz="1200" dirty="0"/>
                        <a:t> </a:t>
                      </a:r>
                      <a:r>
                        <a:rPr lang="en-US" sz="1200" dirty="0" err="1"/>
                        <a:t>xử</a:t>
                      </a:r>
                      <a:r>
                        <a:rPr lang="en-US" sz="1200" dirty="0"/>
                        <a:t> </a:t>
                      </a:r>
                      <a:r>
                        <a:rPr lang="en-US" sz="1200" dirty="0" err="1"/>
                        <a:t>lý</a:t>
                      </a:r>
                      <a:r>
                        <a:rPr lang="en-US" sz="1200" dirty="0"/>
                        <a:t> </a:t>
                      </a:r>
                      <a:r>
                        <a:rPr lang="en-US" sz="1200" dirty="0" err="1"/>
                        <a:t>yêu</a:t>
                      </a:r>
                      <a:r>
                        <a:rPr lang="en-US" sz="1200" dirty="0"/>
                        <a:t> </a:t>
                      </a:r>
                      <a:r>
                        <a:rPr lang="en-US" sz="1200" dirty="0" err="1"/>
                        <a:t>cầu</a:t>
                      </a:r>
                      <a:r>
                        <a:rPr lang="en-US" sz="1200" dirty="0"/>
                        <a:t> </a:t>
                      </a:r>
                      <a:r>
                        <a:rPr lang="en-US" sz="1200" dirty="0" err="1"/>
                        <a:t>phức</a:t>
                      </a:r>
                      <a:r>
                        <a:rPr lang="en-US" sz="1200" dirty="0"/>
                        <a:t> </a:t>
                      </a:r>
                      <a:r>
                        <a:rPr lang="en-US" sz="1200" dirty="0" err="1"/>
                        <a:t>tạp</a:t>
                      </a:r>
                      <a:endParaRPr lang="en-US" sz="1200" dirty="0"/>
                    </a:p>
                  </a:txBody>
                  <a:tcPr anchor="ctr"/>
                </a:tc>
                <a:tc>
                  <a:txBody>
                    <a:bodyPr/>
                    <a:lstStyle/>
                    <a:p>
                      <a:r>
                        <a:rPr lang="en-US" sz="1200"/>
                        <a:t>❌ Chỉ trả lời từng câu một</a:t>
                      </a:r>
                    </a:p>
                  </a:txBody>
                  <a:tcPr anchor="ctr"/>
                </a:tc>
                <a:tc>
                  <a:txBody>
                    <a:bodyPr/>
                    <a:lstStyle/>
                    <a:p>
                      <a:r>
                        <a:rPr lang="en-US" sz="1200"/>
                        <a:t>✅ </a:t>
                      </a:r>
                      <a:r>
                        <a:rPr lang="vi-VN" sz="1200"/>
                        <a:t>Có thể suy nghĩ nhiều bước rồi hành động</a:t>
                      </a:r>
                    </a:p>
                  </a:txBody>
                  <a:tcPr anchor="ctr"/>
                </a:tc>
                <a:extLst>
                  <a:ext uri="{0D108BD9-81ED-4DB2-BD59-A6C34878D82A}">
                    <a16:rowId xmlns:a16="http://schemas.microsoft.com/office/drawing/2014/main" val="4244613789"/>
                  </a:ext>
                </a:extLst>
              </a:tr>
              <a:tr h="477070">
                <a:tc>
                  <a:txBody>
                    <a:bodyPr/>
                    <a:lstStyle/>
                    <a:p>
                      <a:pPr algn="ctr"/>
                      <a:r>
                        <a:rPr lang="vi-VN" sz="1200" dirty="0"/>
                        <a:t>Làm tác vụ đa bước (multi-step)</a:t>
                      </a:r>
                    </a:p>
                  </a:txBody>
                  <a:tcPr anchor="ctr"/>
                </a:tc>
                <a:tc>
                  <a:txBody>
                    <a:bodyPr/>
                    <a:lstStyle/>
                    <a:p>
                      <a:r>
                        <a:rPr lang="en-US" sz="1200"/>
                        <a:t>❌ Không thể tự động thực hiện</a:t>
                      </a:r>
                    </a:p>
                  </a:txBody>
                  <a:tcPr anchor="ctr"/>
                </a:tc>
                <a:tc>
                  <a:txBody>
                    <a:bodyPr/>
                    <a:lstStyle/>
                    <a:p>
                      <a:r>
                        <a:rPr lang="en-US" sz="1200"/>
                        <a:t>✅ Ví dụ: Tìm giá laptop → so sánh → gửi báo cáo</a:t>
                      </a:r>
                    </a:p>
                  </a:txBody>
                  <a:tcPr anchor="ctr"/>
                </a:tc>
                <a:extLst>
                  <a:ext uri="{0D108BD9-81ED-4DB2-BD59-A6C34878D82A}">
                    <a16:rowId xmlns:a16="http://schemas.microsoft.com/office/drawing/2014/main" val="3784074713"/>
                  </a:ext>
                </a:extLst>
              </a:tr>
              <a:tr h="477070">
                <a:tc>
                  <a:txBody>
                    <a:bodyPr/>
                    <a:lstStyle/>
                    <a:p>
                      <a:pPr algn="ctr"/>
                      <a:r>
                        <a:rPr lang="en-US" sz="1200" dirty="0" err="1"/>
                        <a:t>Tích</a:t>
                      </a:r>
                      <a:r>
                        <a:rPr lang="en-US" sz="1200" dirty="0"/>
                        <a:t> </a:t>
                      </a:r>
                      <a:r>
                        <a:rPr lang="en-US" sz="1200" dirty="0" err="1"/>
                        <a:t>hợp</a:t>
                      </a:r>
                      <a:r>
                        <a:rPr lang="en-US" sz="1200" dirty="0"/>
                        <a:t> </a:t>
                      </a:r>
                      <a:r>
                        <a:rPr lang="en-US" sz="1200" dirty="0" err="1"/>
                        <a:t>với</a:t>
                      </a:r>
                      <a:r>
                        <a:rPr lang="en-US" sz="1200" dirty="0"/>
                        <a:t> </a:t>
                      </a:r>
                      <a:r>
                        <a:rPr lang="en-US" sz="1200" dirty="0" err="1"/>
                        <a:t>hệ</a:t>
                      </a:r>
                      <a:r>
                        <a:rPr lang="en-US" sz="1200" dirty="0"/>
                        <a:t> </a:t>
                      </a:r>
                      <a:r>
                        <a:rPr lang="en-US" sz="1200" dirty="0" err="1"/>
                        <a:t>thống</a:t>
                      </a:r>
                      <a:r>
                        <a:rPr lang="en-US" sz="1200" dirty="0"/>
                        <a:t> </a:t>
                      </a:r>
                      <a:r>
                        <a:rPr lang="en-US" sz="1200" dirty="0" err="1"/>
                        <a:t>khác</a:t>
                      </a:r>
                      <a:endParaRPr lang="en-US" sz="1200" dirty="0"/>
                    </a:p>
                  </a:txBody>
                  <a:tcPr anchor="ctr"/>
                </a:tc>
                <a:tc>
                  <a:txBody>
                    <a:bodyPr/>
                    <a:lstStyle/>
                    <a:p>
                      <a:r>
                        <a:rPr lang="en-US" sz="1200" dirty="0"/>
                        <a:t>❌ </a:t>
                      </a:r>
                      <a:r>
                        <a:rPr lang="en-US" sz="1200" dirty="0" err="1"/>
                        <a:t>Không</a:t>
                      </a:r>
                      <a:endParaRPr lang="en-US" sz="1200" dirty="0"/>
                    </a:p>
                  </a:txBody>
                  <a:tcPr anchor="ctr"/>
                </a:tc>
                <a:tc>
                  <a:txBody>
                    <a:bodyPr/>
                    <a:lstStyle/>
                    <a:p>
                      <a:r>
                        <a:rPr lang="en-US" sz="1200" dirty="0"/>
                        <a:t>✅ </a:t>
                      </a:r>
                      <a:r>
                        <a:rPr lang="vi-VN" sz="1200" dirty="0"/>
                        <a:t>Được qua tools</a:t>
                      </a:r>
                    </a:p>
                  </a:txBody>
                  <a:tcPr anchor="ctr"/>
                </a:tc>
                <a:extLst>
                  <a:ext uri="{0D108BD9-81ED-4DB2-BD59-A6C34878D82A}">
                    <a16:rowId xmlns:a16="http://schemas.microsoft.com/office/drawing/2014/main" val="1716610396"/>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C0D5C66-FD1D-A6B1-E41D-C5C1C4F6B98F}"/>
                  </a:ext>
                </a:extLst>
              </p14:cNvPr>
              <p14:cNvContentPartPr/>
              <p14:nvPr/>
            </p14:nvContentPartPr>
            <p14:xfrm>
              <a:off x="725040" y="1014120"/>
              <a:ext cx="4091400" cy="1154880"/>
            </p14:xfrm>
          </p:contentPart>
        </mc:Choice>
        <mc:Fallback>
          <p:pic>
            <p:nvPicPr>
              <p:cNvPr id="2" name="Ink 1">
                <a:extLst>
                  <a:ext uri="{FF2B5EF4-FFF2-40B4-BE49-F238E27FC236}">
                    <a16:creationId xmlns:a16="http://schemas.microsoft.com/office/drawing/2014/main" id="{EC0D5C66-FD1D-A6B1-E41D-C5C1C4F6B98F}"/>
                  </a:ext>
                </a:extLst>
              </p:cNvPr>
              <p:cNvPicPr/>
              <p:nvPr/>
            </p:nvPicPr>
            <p:blipFill>
              <a:blip r:embed="rId4"/>
              <a:stretch>
                <a:fillRect/>
              </a:stretch>
            </p:blipFill>
            <p:spPr>
              <a:xfrm>
                <a:off x="715680" y="1004760"/>
                <a:ext cx="4110120" cy="1173600"/>
              </a:xfrm>
              <a:prstGeom prst="rect">
                <a:avLst/>
              </a:prstGeom>
            </p:spPr>
          </p:pic>
        </mc:Fallback>
      </mc:AlternateContent>
    </p:spTree>
    <p:extLst>
      <p:ext uri="{BB962C8B-B14F-4D97-AF65-F5344CB8AC3E}">
        <p14:creationId xmlns:p14="http://schemas.microsoft.com/office/powerpoint/2010/main" val="1293520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a:t>
            </a:r>
            <a:r>
              <a:rPr lang="en-US" sz="4400" dirty="0"/>
              <a:t>AI </a:t>
            </a:r>
            <a:r>
              <a:rPr lang="vi-VN" sz="4400" dirty="0"/>
              <a:t>Agents</a:t>
            </a:r>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2493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51475F7A-4CF6-001D-0525-0431717490C8}"/>
              </a:ext>
            </a:extLst>
          </p:cNvPr>
          <p:cNvPicPr>
            <a:picLocks noChangeAspect="1"/>
          </p:cNvPicPr>
          <p:nvPr/>
        </p:nvPicPr>
        <p:blipFill>
          <a:blip r:embed="rId3"/>
          <a:stretch>
            <a:fillRect/>
          </a:stretch>
        </p:blipFill>
        <p:spPr>
          <a:xfrm>
            <a:off x="2522621" y="888977"/>
            <a:ext cx="4098757" cy="1301685"/>
          </a:xfrm>
          <a:prstGeom prst="rect">
            <a:avLst/>
          </a:prstGeom>
        </p:spPr>
      </p:pic>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Prompt chaining (</a:t>
            </a:r>
            <a:r>
              <a:rPr lang="en-US" dirty="0" err="1"/>
              <a:t>Chuỗi</a:t>
            </a:r>
            <a:r>
              <a:rPr lang="en-US" dirty="0"/>
              <a:t> </a:t>
            </a:r>
            <a:r>
              <a:rPr lang="en-US" dirty="0" err="1"/>
              <a:t>nhắc</a:t>
            </a:r>
            <a:r>
              <a:rPr lang="en-US" dirty="0"/>
              <a:t> </a:t>
            </a:r>
            <a:r>
              <a:rPr lang="en-US" dirty="0" err="1"/>
              <a:t>nhở</a:t>
            </a:r>
            <a:r>
              <a:rPr lang="en-US" dirty="0"/>
              <a:t>)</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366428"/>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Parallelization (Song </a:t>
            </a:r>
            <a:r>
              <a:rPr lang="en-US" dirty="0" err="1"/>
              <a:t>song</a:t>
            </a:r>
            <a:r>
              <a:rPr lang="en-US" dirty="0"/>
              <a:t> </a:t>
            </a:r>
            <a:r>
              <a:rPr lang="en-US" dirty="0" err="1"/>
              <a:t>hóa</a:t>
            </a:r>
            <a:r>
              <a:rPr lang="en-US" dirty="0"/>
              <a:t>)</a:t>
            </a:r>
          </a:p>
        </p:txBody>
      </p:sp>
      <p:pic>
        <p:nvPicPr>
          <p:cNvPr id="14" name="Picture 13">
            <a:extLst>
              <a:ext uri="{FF2B5EF4-FFF2-40B4-BE49-F238E27FC236}">
                <a16:creationId xmlns:a16="http://schemas.microsoft.com/office/drawing/2014/main" id="{44808144-695C-CE15-A831-5746602AACFB}"/>
              </a:ext>
            </a:extLst>
          </p:cNvPr>
          <p:cNvPicPr>
            <a:picLocks noChangeAspect="1"/>
          </p:cNvPicPr>
          <p:nvPr/>
        </p:nvPicPr>
        <p:blipFill>
          <a:blip r:embed="rId4"/>
          <a:stretch>
            <a:fillRect/>
          </a:stretch>
        </p:blipFill>
        <p:spPr>
          <a:xfrm>
            <a:off x="2522620" y="2674205"/>
            <a:ext cx="4098757" cy="2204454"/>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86D7F8E4-0EF5-D970-428A-2401B1B48E8A}"/>
                  </a:ext>
                </a:extLst>
              </p14:cNvPr>
              <p14:cNvContentPartPr/>
              <p14:nvPr/>
            </p14:nvContentPartPr>
            <p14:xfrm>
              <a:off x="2589480" y="843840"/>
              <a:ext cx="4047120" cy="1813320"/>
            </p14:xfrm>
          </p:contentPart>
        </mc:Choice>
        <mc:Fallback>
          <p:pic>
            <p:nvPicPr>
              <p:cNvPr id="2" name="Ink 1">
                <a:extLst>
                  <a:ext uri="{FF2B5EF4-FFF2-40B4-BE49-F238E27FC236}">
                    <a16:creationId xmlns:a16="http://schemas.microsoft.com/office/drawing/2014/main" id="{86D7F8E4-0EF5-D970-428A-2401B1B48E8A}"/>
                  </a:ext>
                </a:extLst>
              </p:cNvPr>
              <p:cNvPicPr/>
              <p:nvPr/>
            </p:nvPicPr>
            <p:blipFill>
              <a:blip r:embed="rId6"/>
              <a:stretch>
                <a:fillRect/>
              </a:stretch>
            </p:blipFill>
            <p:spPr>
              <a:xfrm>
                <a:off x="2580120" y="834480"/>
                <a:ext cx="4065840" cy="1832040"/>
              </a:xfrm>
              <a:prstGeom prst="rect">
                <a:avLst/>
              </a:prstGeom>
            </p:spPr>
          </p:pic>
        </mc:Fallback>
      </mc:AlternateContent>
    </p:spTree>
    <p:extLst>
      <p:ext uri="{BB962C8B-B14F-4D97-AF65-F5344CB8AC3E}">
        <p14:creationId xmlns:p14="http://schemas.microsoft.com/office/powerpoint/2010/main" val="741345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Routing (Intent-Based Routing)</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56726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Orchestrator-Worker (Planner-Executor)</a:t>
            </a:r>
          </a:p>
        </p:txBody>
      </p:sp>
      <p:pic>
        <p:nvPicPr>
          <p:cNvPr id="3" name="Picture 2">
            <a:extLst>
              <a:ext uri="{FF2B5EF4-FFF2-40B4-BE49-F238E27FC236}">
                <a16:creationId xmlns:a16="http://schemas.microsoft.com/office/drawing/2014/main" id="{12E055E4-2406-96A6-AD59-2080EB0ABF0A}"/>
              </a:ext>
            </a:extLst>
          </p:cNvPr>
          <p:cNvPicPr>
            <a:picLocks noChangeAspect="1"/>
          </p:cNvPicPr>
          <p:nvPr/>
        </p:nvPicPr>
        <p:blipFill>
          <a:blip r:embed="rId3"/>
          <a:stretch>
            <a:fillRect/>
          </a:stretch>
        </p:blipFill>
        <p:spPr>
          <a:xfrm>
            <a:off x="2970182" y="888977"/>
            <a:ext cx="3203635" cy="1678286"/>
          </a:xfrm>
          <a:prstGeom prst="rect">
            <a:avLst/>
          </a:prstGeom>
        </p:spPr>
      </p:pic>
      <p:pic>
        <p:nvPicPr>
          <p:cNvPr id="7" name="Picture 6">
            <a:extLst>
              <a:ext uri="{FF2B5EF4-FFF2-40B4-BE49-F238E27FC236}">
                <a16:creationId xmlns:a16="http://schemas.microsoft.com/office/drawing/2014/main" id="{9877DAC4-6FE9-075E-B989-0F266AEDF671}"/>
              </a:ext>
            </a:extLst>
          </p:cNvPr>
          <p:cNvPicPr>
            <a:picLocks noChangeAspect="1"/>
          </p:cNvPicPr>
          <p:nvPr/>
        </p:nvPicPr>
        <p:blipFill>
          <a:blip r:embed="rId4"/>
          <a:stretch>
            <a:fillRect/>
          </a:stretch>
        </p:blipFill>
        <p:spPr>
          <a:xfrm>
            <a:off x="2008018" y="2875040"/>
            <a:ext cx="5127964" cy="1889250"/>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ECF04B05-4C89-D86F-02A4-FA5E58AD7374}"/>
                  </a:ext>
                </a:extLst>
              </p14:cNvPr>
              <p14:cNvContentPartPr/>
              <p14:nvPr/>
            </p14:nvContentPartPr>
            <p14:xfrm>
              <a:off x="2212200" y="2790000"/>
              <a:ext cx="4779360" cy="2094840"/>
            </p14:xfrm>
          </p:contentPart>
        </mc:Choice>
        <mc:Fallback>
          <p:pic>
            <p:nvPicPr>
              <p:cNvPr id="2" name="Ink 1">
                <a:extLst>
                  <a:ext uri="{FF2B5EF4-FFF2-40B4-BE49-F238E27FC236}">
                    <a16:creationId xmlns:a16="http://schemas.microsoft.com/office/drawing/2014/main" id="{ECF04B05-4C89-D86F-02A4-FA5E58AD7374}"/>
                  </a:ext>
                </a:extLst>
              </p:cNvPr>
              <p:cNvPicPr/>
              <p:nvPr/>
            </p:nvPicPr>
            <p:blipFill>
              <a:blip r:embed="rId6"/>
              <a:stretch>
                <a:fillRect/>
              </a:stretch>
            </p:blipFill>
            <p:spPr>
              <a:xfrm>
                <a:off x="2202840" y="2780640"/>
                <a:ext cx="4798080" cy="2113560"/>
              </a:xfrm>
              <a:prstGeom prst="rect">
                <a:avLst/>
              </a:prstGeom>
            </p:spPr>
          </p:pic>
        </mc:Fallback>
      </mc:AlternateContent>
    </p:spTree>
    <p:extLst>
      <p:ext uri="{BB962C8B-B14F-4D97-AF65-F5344CB8AC3E}">
        <p14:creationId xmlns:p14="http://schemas.microsoft.com/office/powerpoint/2010/main" val="185466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4" y="581200"/>
            <a:ext cx="5253789" cy="307777"/>
          </a:xfrm>
          <a:prstGeom prst="rect">
            <a:avLst/>
          </a:prstGeom>
          <a:noFill/>
        </p:spPr>
        <p:txBody>
          <a:bodyPr wrap="square">
            <a:spAutoFit/>
          </a:bodyPr>
          <a:lstStyle/>
          <a:p>
            <a:pPr marL="285750" indent="-285750">
              <a:buFont typeface="Arial" panose="020B0604020202020204" pitchFamily="34" charset="0"/>
              <a:buChar char="•"/>
            </a:pPr>
            <a:r>
              <a:rPr lang="en-US" dirty="0"/>
              <a:t>Evaluator-Optimizer (Self-Reflection / Feedback Loop)</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4" y="3191795"/>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Custom</a:t>
            </a:r>
          </a:p>
        </p:txBody>
      </p:sp>
      <p:pic>
        <p:nvPicPr>
          <p:cNvPr id="3" name="Picture 2">
            <a:extLst>
              <a:ext uri="{FF2B5EF4-FFF2-40B4-BE49-F238E27FC236}">
                <a16:creationId xmlns:a16="http://schemas.microsoft.com/office/drawing/2014/main" id="{63833A2C-663F-D9D5-52D9-E1E7441EE562}"/>
              </a:ext>
            </a:extLst>
          </p:cNvPr>
          <p:cNvPicPr>
            <a:picLocks noChangeAspect="1"/>
          </p:cNvPicPr>
          <p:nvPr/>
        </p:nvPicPr>
        <p:blipFill>
          <a:blip r:embed="rId3"/>
          <a:stretch>
            <a:fillRect/>
          </a:stretch>
        </p:blipFill>
        <p:spPr>
          <a:xfrm>
            <a:off x="1328221" y="958298"/>
            <a:ext cx="6487557" cy="2094855"/>
          </a:xfrm>
          <a:prstGeom prst="rect">
            <a:avLst/>
          </a:prstGeom>
        </p:spPr>
      </p:pic>
      <p:sp>
        <p:nvSpPr>
          <p:cNvPr id="10" name="TextBox 9">
            <a:extLst>
              <a:ext uri="{FF2B5EF4-FFF2-40B4-BE49-F238E27FC236}">
                <a16:creationId xmlns:a16="http://schemas.microsoft.com/office/drawing/2014/main" id="{79364518-E6C9-EE00-3184-3E3580CA3F9D}"/>
              </a:ext>
            </a:extLst>
          </p:cNvPr>
          <p:cNvSpPr txBox="1"/>
          <p:nvPr/>
        </p:nvSpPr>
        <p:spPr>
          <a:xfrm>
            <a:off x="1328220" y="3499572"/>
            <a:ext cx="6487557" cy="738664"/>
          </a:xfrm>
          <a:prstGeom prst="rect">
            <a:avLst/>
          </a:prstGeom>
          <a:noFill/>
        </p:spPr>
        <p:txBody>
          <a:bodyPr wrap="square">
            <a:spAutoFit/>
          </a:bodyPr>
          <a:lstStyle/>
          <a:p>
            <a:r>
              <a:rPr lang="vi-VN" b="1" dirty="0"/>
              <a:t>Workflow</a:t>
            </a:r>
            <a:r>
              <a:rPr lang="vi-VN" dirty="0"/>
              <a:t> trong LangGraph (hay Multi-Agent nói chung) hoàn toàn có thể tùy biến theo nhu cầu — bạn không bị giới hạn bởi các kiểu chuẩn như Prompt Chaining hay Orchestrator-Worker</a:t>
            </a:r>
            <a:r>
              <a:rPr lang="en-US" dirty="0"/>
              <a:t>.</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1D18665-B769-D8A8-33DC-67CED53C242E}"/>
                  </a:ext>
                </a:extLst>
              </p14:cNvPr>
              <p14:cNvContentPartPr/>
              <p14:nvPr/>
            </p14:nvContentPartPr>
            <p14:xfrm>
              <a:off x="1383480" y="806760"/>
              <a:ext cx="4113720" cy="2694240"/>
            </p14:xfrm>
          </p:contentPart>
        </mc:Choice>
        <mc:Fallback>
          <p:pic>
            <p:nvPicPr>
              <p:cNvPr id="2" name="Ink 1">
                <a:extLst>
                  <a:ext uri="{FF2B5EF4-FFF2-40B4-BE49-F238E27FC236}">
                    <a16:creationId xmlns:a16="http://schemas.microsoft.com/office/drawing/2014/main" id="{21D18665-B769-D8A8-33DC-67CED53C242E}"/>
                  </a:ext>
                </a:extLst>
              </p:cNvPr>
              <p:cNvPicPr/>
              <p:nvPr/>
            </p:nvPicPr>
            <p:blipFill>
              <a:blip r:embed="rId5"/>
              <a:stretch>
                <a:fillRect/>
              </a:stretch>
            </p:blipFill>
            <p:spPr>
              <a:xfrm>
                <a:off x="1374120" y="797400"/>
                <a:ext cx="4132440" cy="2712960"/>
              </a:xfrm>
              <a:prstGeom prst="rect">
                <a:avLst/>
              </a:prstGeom>
            </p:spPr>
          </p:pic>
        </mc:Fallback>
      </mc:AlternateContent>
    </p:spTree>
    <p:extLst>
      <p:ext uri="{BB962C8B-B14F-4D97-AF65-F5344CB8AC3E}">
        <p14:creationId xmlns:p14="http://schemas.microsoft.com/office/powerpoint/2010/main" val="2848693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1CDB9ADB-ADF0-B9E1-5C1D-2D840442F547}"/>
                  </a:ext>
                </a:extLst>
              </p14:cNvPr>
              <p14:cNvContentPartPr/>
              <p14:nvPr/>
            </p14:nvContentPartPr>
            <p14:xfrm>
              <a:off x="458640" y="925200"/>
              <a:ext cx="1687320" cy="3123360"/>
            </p14:xfrm>
          </p:contentPart>
        </mc:Choice>
        <mc:Fallback>
          <p:pic>
            <p:nvPicPr>
              <p:cNvPr id="6" name="Ink 5">
                <a:extLst>
                  <a:ext uri="{FF2B5EF4-FFF2-40B4-BE49-F238E27FC236}">
                    <a16:creationId xmlns:a16="http://schemas.microsoft.com/office/drawing/2014/main" id="{1CDB9ADB-ADF0-B9E1-5C1D-2D840442F547}"/>
                  </a:ext>
                </a:extLst>
              </p:cNvPr>
              <p:cNvPicPr/>
              <p:nvPr/>
            </p:nvPicPr>
            <p:blipFill>
              <a:blip r:embed="rId5"/>
              <a:stretch>
                <a:fillRect/>
              </a:stretch>
            </p:blipFill>
            <p:spPr>
              <a:xfrm>
                <a:off x="449280" y="915840"/>
                <a:ext cx="1706040" cy="3142080"/>
              </a:xfrm>
              <a:prstGeom prst="rect">
                <a:avLst/>
              </a:prstGeom>
            </p:spPr>
          </p:pic>
        </mc:Fallback>
      </mc:AlternateContent>
    </p:spTree>
    <p:extLst>
      <p:ext uri="{BB962C8B-B14F-4D97-AF65-F5344CB8AC3E}">
        <p14:creationId xmlns:p14="http://schemas.microsoft.com/office/powerpoint/2010/main" val="2439992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6C329D60-21D0-ED84-D570-20D8A280CAC8}"/>
                  </a:ext>
                </a:extLst>
              </p14:cNvPr>
              <p14:cNvContentPartPr/>
              <p14:nvPr/>
            </p14:nvContentPartPr>
            <p14:xfrm>
              <a:off x="355320" y="754920"/>
              <a:ext cx="236880" cy="836640"/>
            </p14:xfrm>
          </p:contentPart>
        </mc:Choice>
        <mc:Fallback>
          <p:pic>
            <p:nvPicPr>
              <p:cNvPr id="12" name="Ink 11">
                <a:extLst>
                  <a:ext uri="{FF2B5EF4-FFF2-40B4-BE49-F238E27FC236}">
                    <a16:creationId xmlns:a16="http://schemas.microsoft.com/office/drawing/2014/main" id="{6C329D60-21D0-ED84-D570-20D8A280CAC8}"/>
                  </a:ext>
                </a:extLst>
              </p:cNvPr>
              <p:cNvPicPr/>
              <p:nvPr/>
            </p:nvPicPr>
            <p:blipFill>
              <a:blip r:embed="rId4"/>
              <a:stretch>
                <a:fillRect/>
              </a:stretch>
            </p:blipFill>
            <p:spPr>
              <a:xfrm>
                <a:off x="345960" y="745560"/>
                <a:ext cx="255600" cy="855360"/>
              </a:xfrm>
              <a:prstGeom prst="rect">
                <a:avLst/>
              </a:prstGeom>
            </p:spPr>
          </p:pic>
        </mc:Fallback>
      </mc:AlternateContent>
    </p:spTree>
    <p:extLst>
      <p:ext uri="{BB962C8B-B14F-4D97-AF65-F5344CB8AC3E}">
        <p14:creationId xmlns:p14="http://schemas.microsoft.com/office/powerpoint/2010/main" val="3151388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6D54D6B4-6A78-D2D9-15A6-9B06DEA19AF8}"/>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Enviroment</a:t>
            </a:r>
            <a:r>
              <a:rPr lang="en-US" dirty="0">
                <a:solidFill>
                  <a:schemeClr val="accent1">
                    <a:lumMod val="50000"/>
                  </a:schemeClr>
                </a:solidFill>
              </a:rPr>
              <a:t>, Lib, IDE, …</a:t>
            </a:r>
          </a:p>
        </p:txBody>
      </p:sp>
      <p:sp>
        <p:nvSpPr>
          <p:cNvPr id="9" name="TextBox 8">
            <a:extLst>
              <a:ext uri="{FF2B5EF4-FFF2-40B4-BE49-F238E27FC236}">
                <a16:creationId xmlns:a16="http://schemas.microsoft.com/office/drawing/2014/main" id="{749D5BA0-D535-C8C5-6470-5D67F7D0C1BB}"/>
              </a:ext>
            </a:extLst>
          </p:cNvPr>
          <p:cNvSpPr txBox="1"/>
          <p:nvPr/>
        </p:nvSpPr>
        <p:spPr>
          <a:xfrm>
            <a:off x="552461" y="1107756"/>
            <a:ext cx="4572000" cy="307777"/>
          </a:xfrm>
          <a:prstGeom prst="rect">
            <a:avLst/>
          </a:prstGeom>
          <a:noFill/>
        </p:spPr>
        <p:txBody>
          <a:bodyPr wrap="square">
            <a:spAutoFit/>
          </a:bodyPr>
          <a:lstStyle/>
          <a:p>
            <a:r>
              <a:rPr lang="en-US" dirty="0"/>
              <a:t>2. Visual Studio Code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IDE </a:t>
            </a:r>
            <a:r>
              <a:rPr lang="en-US" dirty="0" err="1"/>
              <a:t>khác</a:t>
            </a:r>
            <a:r>
              <a:rPr lang="en-US" dirty="0"/>
              <a:t>)</a:t>
            </a:r>
          </a:p>
        </p:txBody>
      </p:sp>
      <p:sp>
        <p:nvSpPr>
          <p:cNvPr id="10" name="TextBox 9">
            <a:extLst>
              <a:ext uri="{FF2B5EF4-FFF2-40B4-BE49-F238E27FC236}">
                <a16:creationId xmlns:a16="http://schemas.microsoft.com/office/drawing/2014/main" id="{942A06F1-6F3B-1FFF-C5CE-FA25DC94B987}"/>
              </a:ext>
            </a:extLst>
          </p:cNvPr>
          <p:cNvSpPr txBox="1"/>
          <p:nvPr/>
        </p:nvSpPr>
        <p:spPr>
          <a:xfrm>
            <a:off x="552461" y="1547416"/>
            <a:ext cx="4572000" cy="307777"/>
          </a:xfrm>
          <a:prstGeom prst="rect">
            <a:avLst/>
          </a:prstGeom>
          <a:noFill/>
        </p:spPr>
        <p:txBody>
          <a:bodyPr wrap="square">
            <a:spAutoFit/>
          </a:bodyPr>
          <a:lstStyle/>
          <a:p>
            <a:r>
              <a:rPr lang="en-US" dirty="0"/>
              <a:t>3. </a:t>
            </a:r>
            <a:r>
              <a:rPr lang="en-US" dirty="0" err="1"/>
              <a:t>Jupyter</a:t>
            </a:r>
            <a:r>
              <a:rPr lang="en-US" dirty="0"/>
              <a:t> + Python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JavaScript)</a:t>
            </a:r>
          </a:p>
        </p:txBody>
      </p:sp>
      <p:sp>
        <p:nvSpPr>
          <p:cNvPr id="11" name="TextBox 10">
            <a:extLst>
              <a:ext uri="{FF2B5EF4-FFF2-40B4-BE49-F238E27FC236}">
                <a16:creationId xmlns:a16="http://schemas.microsoft.com/office/drawing/2014/main" id="{5B47D89E-0508-B529-E8EB-39CE1CC61972}"/>
              </a:ext>
            </a:extLst>
          </p:cNvPr>
          <p:cNvSpPr txBox="1"/>
          <p:nvPr/>
        </p:nvSpPr>
        <p:spPr>
          <a:xfrm>
            <a:off x="544645" y="1981894"/>
            <a:ext cx="4572000" cy="307777"/>
          </a:xfrm>
          <a:prstGeom prst="rect">
            <a:avLst/>
          </a:prstGeom>
          <a:noFill/>
        </p:spPr>
        <p:txBody>
          <a:bodyPr wrap="square">
            <a:spAutoFit/>
          </a:bodyPr>
          <a:lstStyle/>
          <a:p>
            <a:r>
              <a:rPr lang="en-US" dirty="0"/>
              <a:t>4. LLMs Model: </a:t>
            </a:r>
            <a:r>
              <a:rPr lang="en-US" dirty="0" err="1"/>
              <a:t>Ollama</a:t>
            </a:r>
            <a:r>
              <a:rPr lang="en-US" dirty="0"/>
              <a:t>, Hugging Face,…</a:t>
            </a:r>
          </a:p>
        </p:txBody>
      </p:sp>
      <p:sp>
        <p:nvSpPr>
          <p:cNvPr id="12" name="TextBox 11">
            <a:extLst>
              <a:ext uri="{FF2B5EF4-FFF2-40B4-BE49-F238E27FC236}">
                <a16:creationId xmlns:a16="http://schemas.microsoft.com/office/drawing/2014/main" id="{38D8CA04-6F74-F34C-DF2D-D86B697949BE}"/>
              </a:ext>
            </a:extLst>
          </p:cNvPr>
          <p:cNvSpPr txBox="1"/>
          <p:nvPr/>
        </p:nvSpPr>
        <p:spPr>
          <a:xfrm>
            <a:off x="552461" y="668518"/>
            <a:ext cx="5357225" cy="307777"/>
          </a:xfrm>
          <a:prstGeom prst="rect">
            <a:avLst/>
          </a:prstGeom>
          <a:noFill/>
        </p:spPr>
        <p:txBody>
          <a:bodyPr wrap="square">
            <a:spAutoFit/>
          </a:bodyPr>
          <a:lstStyle/>
          <a:p>
            <a:r>
              <a:rPr lang="en-US" dirty="0"/>
              <a:t>1. </a:t>
            </a:r>
            <a:r>
              <a:rPr lang="en-US" dirty="0" err="1"/>
              <a:t>Langchain</a:t>
            </a:r>
            <a:r>
              <a:rPr lang="en-US" dirty="0"/>
              <a:t> + </a:t>
            </a:r>
            <a:r>
              <a:rPr lang="en-US" dirty="0" err="1"/>
              <a:t>LangGraph</a:t>
            </a:r>
            <a:endParaRPr lang="en-US" dirty="0"/>
          </a:p>
        </p:txBody>
      </p:sp>
      <p:sp>
        <p:nvSpPr>
          <p:cNvPr id="13" name="TextBox 12">
            <a:extLst>
              <a:ext uri="{FF2B5EF4-FFF2-40B4-BE49-F238E27FC236}">
                <a16:creationId xmlns:a16="http://schemas.microsoft.com/office/drawing/2014/main" id="{F024974A-3870-6E88-2CDB-515F4FD57674}"/>
              </a:ext>
            </a:extLst>
          </p:cNvPr>
          <p:cNvSpPr txBox="1"/>
          <p:nvPr/>
        </p:nvSpPr>
        <p:spPr>
          <a:xfrm>
            <a:off x="544645" y="2416372"/>
            <a:ext cx="4572000" cy="307777"/>
          </a:xfrm>
          <a:prstGeom prst="rect">
            <a:avLst/>
          </a:prstGeom>
          <a:noFill/>
        </p:spPr>
        <p:txBody>
          <a:bodyPr wrap="square">
            <a:spAutoFit/>
          </a:bodyPr>
          <a:lstStyle/>
          <a:p>
            <a:r>
              <a:rPr lang="en-US" dirty="0"/>
              <a:t>5. Database: Chroma </a:t>
            </a:r>
          </a:p>
        </p:txBody>
      </p:sp>
      <p:pic>
        <p:nvPicPr>
          <p:cNvPr id="1026" name="Picture 2" descr="What is LangChain? A fun &amp; Easy Explanation">
            <a:extLst>
              <a:ext uri="{FF2B5EF4-FFF2-40B4-BE49-F238E27FC236}">
                <a16:creationId xmlns:a16="http://schemas.microsoft.com/office/drawing/2014/main" id="{D4220083-4662-1676-F284-6A75AF06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55" y="3351837"/>
            <a:ext cx="1328844" cy="744152"/>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LangGraph Series] Part 1: Master of Graph với LangGraph trong Xây dựng  Chatbot AI">
            <a:extLst>
              <a:ext uri="{FF2B5EF4-FFF2-40B4-BE49-F238E27FC236}">
                <a16:creationId xmlns:a16="http://schemas.microsoft.com/office/drawing/2014/main" id="{8BB5B921-5146-412F-9469-45F887F23830}"/>
              </a:ext>
            </a:extLst>
          </p:cNvPr>
          <p:cNvSpPr>
            <a:spLocks noChangeAspect="1" noChangeArrowheads="1"/>
          </p:cNvSpPr>
          <p:nvPr/>
        </p:nvSpPr>
        <p:spPr bwMode="auto">
          <a:xfrm>
            <a:off x="4419599" y="1432761"/>
            <a:ext cx="1291389" cy="1291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LangGraph 구조에서 사용된 Python 문법 정리">
            <a:extLst>
              <a:ext uri="{FF2B5EF4-FFF2-40B4-BE49-F238E27FC236}">
                <a16:creationId xmlns:a16="http://schemas.microsoft.com/office/drawing/2014/main" id="{76E20E63-A4A0-B30D-1918-58D7F99BE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343" y="3351837"/>
            <a:ext cx="1488304"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sual Studio Code là gì? Tính năng của Visual Studio Code">
            <a:extLst>
              <a:ext uri="{FF2B5EF4-FFF2-40B4-BE49-F238E27FC236}">
                <a16:creationId xmlns:a16="http://schemas.microsoft.com/office/drawing/2014/main" id="{3B769D3D-4B9D-E1B8-E6A9-665602A9F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170" y="4254232"/>
            <a:ext cx="1116228"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oject Jupyter | Try Jupyter">
            <a:extLst>
              <a:ext uri="{FF2B5EF4-FFF2-40B4-BE49-F238E27FC236}">
                <a16:creationId xmlns:a16="http://schemas.microsoft.com/office/drawing/2014/main" id="{A32CA096-A451-6E4B-2B0D-05E922969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491" y="3352296"/>
            <a:ext cx="1416559" cy="743693"/>
          </a:xfrm>
          <a:prstGeom prst="rect">
            <a:avLst/>
          </a:prstGeom>
          <a:solidFill>
            <a:schemeClr val="accent5"/>
          </a:solidFill>
        </p:spPr>
      </p:pic>
      <p:pic>
        <p:nvPicPr>
          <p:cNvPr id="1040" name="Picture 16" descr="Why Use Python? - Full Stack Python">
            <a:extLst>
              <a:ext uri="{FF2B5EF4-FFF2-40B4-BE49-F238E27FC236}">
                <a16:creationId xmlns:a16="http://schemas.microsoft.com/office/drawing/2014/main" id="{10D6ADA8-456F-A427-2800-670D11D05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0894" y="3351837"/>
            <a:ext cx="2315922" cy="755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llama, Getting started with local AI | Blog Bujarra.com">
            <a:extLst>
              <a:ext uri="{FF2B5EF4-FFF2-40B4-BE49-F238E27FC236}">
                <a16:creationId xmlns:a16="http://schemas.microsoft.com/office/drawing/2014/main" id="{ED84F07B-1DA2-53E7-B0FC-C26C880173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9550" y="4254232"/>
            <a:ext cx="1294170" cy="7431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roma DB- Introduction. Chroma DB is an open-source vector… | by  Nidhiworah | Medium">
            <a:extLst>
              <a:ext uri="{FF2B5EF4-FFF2-40B4-BE49-F238E27FC236}">
                <a16:creationId xmlns:a16="http://schemas.microsoft.com/office/drawing/2014/main" id="{CABE04A8-A077-4EE8-9A11-40E0EEFBF3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848" y="4252378"/>
            <a:ext cx="1055070" cy="7401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CA25EC-39F5-A40F-0928-E57C428E35B7}"/>
              </a:ext>
            </a:extLst>
          </p:cNvPr>
          <p:cNvSpPr txBox="1"/>
          <p:nvPr/>
        </p:nvSpPr>
        <p:spPr>
          <a:xfrm>
            <a:off x="552461" y="2850850"/>
            <a:ext cx="4572000" cy="307777"/>
          </a:xfrm>
          <a:prstGeom prst="rect">
            <a:avLst/>
          </a:prstGeom>
          <a:noFill/>
        </p:spPr>
        <p:txBody>
          <a:bodyPr wrap="square">
            <a:spAutoFit/>
          </a:bodyPr>
          <a:lstStyle/>
          <a:p>
            <a:r>
              <a:rPr lang="en-US" dirty="0"/>
              <a:t>6. </a:t>
            </a:r>
            <a:r>
              <a:rPr lang="en-US" dirty="0" err="1"/>
              <a:t>Enviroment</a:t>
            </a:r>
            <a:r>
              <a:rPr lang="en-US" dirty="0"/>
              <a:t>: Anaconda </a:t>
            </a:r>
          </a:p>
        </p:txBody>
      </p:sp>
      <p:pic>
        <p:nvPicPr>
          <p:cNvPr id="1046" name="Picture 22" descr="Download Anaconda for Cloudera">
            <a:extLst>
              <a:ext uri="{FF2B5EF4-FFF2-40B4-BE49-F238E27FC236}">
                <a16:creationId xmlns:a16="http://schemas.microsoft.com/office/drawing/2014/main" id="{625175AA-C0F7-CCFF-CB74-8794B75F23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4368" y="4256989"/>
            <a:ext cx="1475784" cy="737892"/>
          </a:xfrm>
          <a:prstGeom prst="rect">
            <a:avLst/>
          </a:prstGeom>
          <a:solidFill>
            <a:schemeClr val="accent5"/>
          </a:solidFill>
        </p:spPr>
      </p:pic>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290EDCA6-D03A-8BFC-8214-B419FB3833E7}"/>
                  </a:ext>
                </a:extLst>
              </p14:cNvPr>
              <p14:cNvContentPartPr/>
              <p14:nvPr/>
            </p14:nvContentPartPr>
            <p14:xfrm>
              <a:off x="673200" y="436680"/>
              <a:ext cx="2967120" cy="2731320"/>
            </p14:xfrm>
          </p:contentPart>
        </mc:Choice>
        <mc:Fallback>
          <p:pic>
            <p:nvPicPr>
              <p:cNvPr id="2" name="Ink 1">
                <a:extLst>
                  <a:ext uri="{FF2B5EF4-FFF2-40B4-BE49-F238E27FC236}">
                    <a16:creationId xmlns:a16="http://schemas.microsoft.com/office/drawing/2014/main" id="{290EDCA6-D03A-8BFC-8214-B419FB3833E7}"/>
                  </a:ext>
                </a:extLst>
              </p:cNvPr>
              <p:cNvPicPr/>
              <p:nvPr/>
            </p:nvPicPr>
            <p:blipFill>
              <a:blip r:embed="rId11"/>
              <a:stretch>
                <a:fillRect/>
              </a:stretch>
            </p:blipFill>
            <p:spPr>
              <a:xfrm>
                <a:off x="663840" y="427320"/>
                <a:ext cx="2985840" cy="2750040"/>
              </a:xfrm>
              <a:prstGeom prst="rect">
                <a:avLst/>
              </a:prstGeom>
            </p:spPr>
          </p:pic>
        </mc:Fallback>
      </mc:AlternateContent>
    </p:spTree>
    <p:extLst>
      <p:ext uri="{BB962C8B-B14F-4D97-AF65-F5344CB8AC3E}">
        <p14:creationId xmlns:p14="http://schemas.microsoft.com/office/powerpoint/2010/main" val="228690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kiến</a:t>
            </a:r>
            <a:r>
              <a:rPr lang="en-US" b="1" dirty="0"/>
              <a:t> </a:t>
            </a:r>
            <a:r>
              <a:rPr lang="en-US" b="1" dirty="0" err="1"/>
              <a:t>trúc</a:t>
            </a:r>
            <a:r>
              <a:rPr lang="en-US" b="1" dirty="0"/>
              <a:t> transformer</a:t>
            </a:r>
            <a:r>
              <a:rPr lang="en-US" dirty="0"/>
              <a:t>.</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1933074" y="2383394"/>
            <a:ext cx="5035911" cy="2415042"/>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6A7D8A2C-8874-77B9-496C-B3BED092083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How to set up</a:t>
            </a:r>
          </a:p>
        </p:txBody>
      </p:sp>
      <p:sp>
        <p:nvSpPr>
          <p:cNvPr id="5" name="TextBox 4">
            <a:extLst>
              <a:ext uri="{FF2B5EF4-FFF2-40B4-BE49-F238E27FC236}">
                <a16:creationId xmlns:a16="http://schemas.microsoft.com/office/drawing/2014/main" id="{393E0EAD-5353-DBEC-7C89-984F525128D7}"/>
              </a:ext>
            </a:extLst>
          </p:cNvPr>
          <p:cNvSpPr txBox="1"/>
          <p:nvPr/>
        </p:nvSpPr>
        <p:spPr>
          <a:xfrm>
            <a:off x="552461" y="581200"/>
            <a:ext cx="7973918" cy="3292953"/>
          </a:xfrm>
          <a:prstGeom prst="rect">
            <a:avLst/>
          </a:prstGeom>
          <a:noFill/>
        </p:spPr>
        <p:txBody>
          <a:bodyPr wrap="square">
            <a:spAutoFit/>
          </a:bodyPr>
          <a:lstStyle/>
          <a:p>
            <a:pPr marL="342900" indent="-342900">
              <a:lnSpc>
                <a:spcPct val="150000"/>
              </a:lnSpc>
              <a:buAutoNum type="arabicPeriod"/>
            </a:pPr>
            <a:r>
              <a:rPr lang="en-US" dirty="0" err="1"/>
              <a:t>Tải</a:t>
            </a:r>
            <a:r>
              <a:rPr lang="en-US" dirty="0"/>
              <a:t> Anaconda</a:t>
            </a:r>
          </a:p>
          <a:p>
            <a:pPr marL="342900" indent="-342900">
              <a:lnSpc>
                <a:spcPct val="150000"/>
              </a:lnSpc>
              <a:buAutoNum type="arabicPeriod"/>
            </a:pPr>
            <a:r>
              <a:rPr lang="en-US" dirty="0" err="1"/>
              <a:t>Tải</a:t>
            </a:r>
            <a:r>
              <a:rPr lang="en-US" dirty="0"/>
              <a:t> Visual Studio Code</a:t>
            </a:r>
          </a:p>
          <a:p>
            <a:pPr marL="342900" indent="-342900">
              <a:lnSpc>
                <a:spcPct val="150000"/>
              </a:lnSpc>
              <a:buAutoNum type="arabicPeriod"/>
            </a:pPr>
            <a:r>
              <a:rPr lang="en-US" dirty="0" err="1"/>
              <a:t>Cài</a:t>
            </a:r>
            <a:r>
              <a:rPr lang="en-US" dirty="0"/>
              <a:t> </a:t>
            </a:r>
            <a:r>
              <a:rPr lang="en-US" dirty="0" err="1"/>
              <a:t>các</a:t>
            </a:r>
            <a:r>
              <a:rPr lang="en-US" dirty="0"/>
              <a:t> extension </a:t>
            </a:r>
            <a:r>
              <a:rPr lang="en-US" dirty="0" err="1"/>
              <a:t>cần</a:t>
            </a:r>
            <a:r>
              <a:rPr lang="en-US" dirty="0"/>
              <a:t> </a:t>
            </a:r>
            <a:r>
              <a:rPr lang="en-US" dirty="0" err="1"/>
              <a:t>thiết</a:t>
            </a:r>
            <a:r>
              <a:rPr lang="en-US" dirty="0"/>
              <a:t> </a:t>
            </a:r>
            <a:r>
              <a:rPr lang="en-US" dirty="0" err="1"/>
              <a:t>trong</a:t>
            </a:r>
            <a:r>
              <a:rPr lang="en-US" dirty="0"/>
              <a:t> VS code</a:t>
            </a:r>
          </a:p>
          <a:p>
            <a:pPr marL="342900" indent="-342900">
              <a:lnSpc>
                <a:spcPct val="150000"/>
              </a:lnSpc>
              <a:buAutoNum type="arabicPeriod"/>
            </a:pPr>
            <a:r>
              <a:rPr lang="en-US" dirty="0" err="1"/>
              <a:t>Bật</a:t>
            </a:r>
            <a:r>
              <a:rPr lang="en-US" dirty="0"/>
              <a:t> Anaconda Prompt</a:t>
            </a:r>
          </a:p>
          <a:p>
            <a:pPr marL="285750" indent="-285750">
              <a:lnSpc>
                <a:spcPct val="150000"/>
              </a:lnSpc>
              <a:buFontTx/>
              <a:buChar char="-"/>
            </a:pP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conda</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create -n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python=3.9.21</a:t>
            </a:r>
          </a:p>
          <a:p>
            <a:pPr marL="285750" indent="-285750">
              <a:lnSpc>
                <a:spcPct val="150000"/>
              </a:lnSpc>
              <a:buFontTx/>
              <a:buChar char="-"/>
            </a:pP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activate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endPar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Tx/>
              <a:buChar char="-"/>
            </a:pP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pip install python-</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dotenv</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langchain-ollama</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-community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-core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langgraph</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requests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chromadb</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sentence-transformers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5. </a:t>
            </a:r>
            <a:r>
              <a:rPr lang="en-US" dirty="0" err="1">
                <a:latin typeface="Aptos" panose="020B0004020202020204" pitchFamily="34" charset="0"/>
                <a:ea typeface="Aptos" panose="020B0004020202020204" pitchFamily="34" charset="0"/>
                <a:cs typeface="Times New Roman" panose="02020603050405020304" pitchFamily="18" charset="0"/>
              </a:rPr>
              <a:t>Cài</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đặt</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endParaRPr lang="en-US" dirty="0">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6. </a:t>
            </a:r>
            <a:r>
              <a:rPr lang="en-US" dirty="0" err="1">
                <a:latin typeface="Aptos" panose="020B0004020202020204" pitchFamily="34" charset="0"/>
                <a:ea typeface="Aptos" panose="020B0004020202020204" pitchFamily="34" charset="0"/>
                <a:cs typeface="Times New Roman" panose="02020603050405020304" pitchFamily="18" charset="0"/>
              </a:rPr>
              <a:t>Truy</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cập</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r>
              <a:rPr lang="en-US" dirty="0">
                <a:latin typeface="Aptos" panose="020B0004020202020204" pitchFamily="34" charset="0"/>
                <a:ea typeface="Aptos" panose="020B0004020202020204" pitchFamily="34" charset="0"/>
                <a:cs typeface="Times New Roman" panose="02020603050405020304" pitchFamily="18" charset="0"/>
              </a:rPr>
              <a:t> Lib </a:t>
            </a:r>
            <a:r>
              <a:rPr lang="en-US" dirty="0" err="1">
                <a:latin typeface="Aptos" panose="020B0004020202020204" pitchFamily="34" charset="0"/>
                <a:ea typeface="Aptos" panose="020B0004020202020204" pitchFamily="34" charset="0"/>
                <a:cs typeface="Times New Roman" panose="02020603050405020304" pitchFamily="18" charset="0"/>
              </a:rPr>
              <a:t>để</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tải</a:t>
            </a:r>
            <a:r>
              <a:rPr lang="en-US" dirty="0">
                <a:latin typeface="Aptos" panose="020B0004020202020204" pitchFamily="34" charset="0"/>
                <a:ea typeface="Aptos" panose="020B0004020202020204" pitchFamily="34" charset="0"/>
                <a:cs typeface="Times New Roman" panose="02020603050405020304" pitchFamily="18" charset="0"/>
              </a:rPr>
              <a:t> model </a:t>
            </a:r>
            <a:r>
              <a:rPr lang="en-US" dirty="0" err="1">
                <a:latin typeface="Aptos" panose="020B0004020202020204" pitchFamily="34" charset="0"/>
                <a:ea typeface="Aptos" panose="020B0004020202020204" pitchFamily="34" charset="0"/>
                <a:cs typeface="Times New Roman" panose="02020603050405020304" pitchFamily="18" charset="0"/>
              </a:rPr>
              <a:t>phù</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hợp</a:t>
            </a:r>
            <a:r>
              <a:rPr lang="en-US" dirty="0">
                <a:latin typeface="Aptos" panose="020B0004020202020204" pitchFamily="34" charset="0"/>
                <a:ea typeface="Aptos" panose="020B0004020202020204" pitchFamily="34" charset="0"/>
                <a:cs typeface="Times New Roman" panose="02020603050405020304" pitchFamily="18" charset="0"/>
              </a:rPr>
              <a:t>.</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249075C-3A61-60AA-E427-A16B48B2F9AA}"/>
                  </a:ext>
                </a:extLst>
              </p14:cNvPr>
              <p14:cNvContentPartPr/>
              <p14:nvPr/>
            </p14:nvContentPartPr>
            <p14:xfrm>
              <a:off x="392040" y="606960"/>
              <a:ext cx="148320" cy="3108600"/>
            </p14:xfrm>
          </p:contentPart>
        </mc:Choice>
        <mc:Fallback>
          <p:pic>
            <p:nvPicPr>
              <p:cNvPr id="2" name="Ink 1">
                <a:extLst>
                  <a:ext uri="{FF2B5EF4-FFF2-40B4-BE49-F238E27FC236}">
                    <a16:creationId xmlns:a16="http://schemas.microsoft.com/office/drawing/2014/main" id="{B249075C-3A61-60AA-E427-A16B48B2F9AA}"/>
                  </a:ext>
                </a:extLst>
              </p:cNvPr>
              <p:cNvPicPr/>
              <p:nvPr/>
            </p:nvPicPr>
            <p:blipFill>
              <a:blip r:embed="rId3"/>
              <a:stretch>
                <a:fillRect/>
              </a:stretch>
            </p:blipFill>
            <p:spPr>
              <a:xfrm>
                <a:off x="382680" y="597600"/>
                <a:ext cx="167040" cy="3127320"/>
              </a:xfrm>
              <a:prstGeom prst="rect">
                <a:avLst/>
              </a:prstGeom>
            </p:spPr>
          </p:pic>
        </mc:Fallback>
      </mc:AlternateContent>
    </p:spTree>
    <p:extLst>
      <p:ext uri="{BB962C8B-B14F-4D97-AF65-F5344CB8AC3E}">
        <p14:creationId xmlns:p14="http://schemas.microsoft.com/office/powerpoint/2010/main" val="797106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FF6F010B-5172-7FB6-AE8D-C117D6B61F37}"/>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 test</a:t>
            </a:r>
          </a:p>
        </p:txBody>
      </p:sp>
      <p:graphicFrame>
        <p:nvGraphicFramePr>
          <p:cNvPr id="7" name="Table 6">
            <a:extLst>
              <a:ext uri="{FF2B5EF4-FFF2-40B4-BE49-F238E27FC236}">
                <a16:creationId xmlns:a16="http://schemas.microsoft.com/office/drawing/2014/main" id="{0A2BB2EC-FD30-FD07-1DEA-1A8842CAA037}"/>
              </a:ext>
            </a:extLst>
          </p:cNvPr>
          <p:cNvGraphicFramePr>
            <a:graphicFrameLocks noGrp="1"/>
          </p:cNvGraphicFramePr>
          <p:nvPr>
            <p:extLst>
              <p:ext uri="{D42A27DB-BD31-4B8C-83A1-F6EECF244321}">
                <p14:modId xmlns:p14="http://schemas.microsoft.com/office/powerpoint/2010/main" val="3445566337"/>
              </p:ext>
            </p:extLst>
          </p:nvPr>
        </p:nvGraphicFramePr>
        <p:xfrm>
          <a:off x="795884" y="964616"/>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8" name="TextBox 7">
            <a:extLst>
              <a:ext uri="{FF2B5EF4-FFF2-40B4-BE49-F238E27FC236}">
                <a16:creationId xmlns:a16="http://schemas.microsoft.com/office/drawing/2014/main" id="{9FFA6941-9E03-BE88-6EEB-784F1BA62D33}"/>
              </a:ext>
            </a:extLst>
          </p:cNvPr>
          <p:cNvSpPr txBox="1"/>
          <p:nvPr/>
        </p:nvSpPr>
        <p:spPr>
          <a:xfrm>
            <a:off x="795884" y="581200"/>
            <a:ext cx="5646821" cy="307777"/>
          </a:xfrm>
          <a:prstGeom prst="rect">
            <a:avLst/>
          </a:prstGeom>
          <a:noFill/>
        </p:spPr>
        <p:txBody>
          <a:bodyPr wrap="square" rtlCol="0">
            <a:spAutoFit/>
          </a:bodyPr>
          <a:lstStyle/>
          <a:p>
            <a:r>
              <a:rPr lang="en-US" dirty="0" err="1"/>
              <a:t>Trường</a:t>
            </a:r>
            <a:r>
              <a:rPr lang="en-US" dirty="0"/>
              <a:t> </a:t>
            </a:r>
            <a:r>
              <a:rPr lang="en-US" dirty="0" err="1"/>
              <a:t>hợp</a:t>
            </a:r>
            <a:r>
              <a:rPr lang="en-US" dirty="0"/>
              <a:t> </a:t>
            </a:r>
            <a:r>
              <a:rPr lang="en-US" dirty="0" err="1"/>
              <a:t>nếu</a:t>
            </a:r>
            <a:r>
              <a:rPr lang="en-US" dirty="0"/>
              <a:t> </a:t>
            </a:r>
            <a:r>
              <a:rPr lang="en-US" dirty="0" err="1"/>
              <a:t>có</a:t>
            </a:r>
            <a:r>
              <a:rPr lang="en-US" dirty="0"/>
              <a:t> </a:t>
            </a:r>
            <a:r>
              <a:rPr lang="en-US" dirty="0">
                <a:solidFill>
                  <a:srgbClr val="FF0000"/>
                </a:solidFill>
              </a:rPr>
              <a:t>OPENAI_API_KEY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FE907C1-6044-BEBF-C527-F58A8C78DCB0}"/>
                  </a:ext>
                </a:extLst>
              </p14:cNvPr>
              <p14:cNvContentPartPr/>
              <p14:nvPr/>
            </p14:nvContentPartPr>
            <p14:xfrm>
              <a:off x="399600" y="851040"/>
              <a:ext cx="3558600" cy="540720"/>
            </p14:xfrm>
          </p:contentPart>
        </mc:Choice>
        <mc:Fallback>
          <p:pic>
            <p:nvPicPr>
              <p:cNvPr id="2" name="Ink 1">
                <a:extLst>
                  <a:ext uri="{FF2B5EF4-FFF2-40B4-BE49-F238E27FC236}">
                    <a16:creationId xmlns:a16="http://schemas.microsoft.com/office/drawing/2014/main" id="{BFE907C1-6044-BEBF-C527-F58A8C78DCB0}"/>
                  </a:ext>
                </a:extLst>
              </p:cNvPr>
              <p:cNvPicPr/>
              <p:nvPr/>
            </p:nvPicPr>
            <p:blipFill>
              <a:blip r:embed="rId4"/>
              <a:stretch>
                <a:fillRect/>
              </a:stretch>
            </p:blipFill>
            <p:spPr>
              <a:xfrm>
                <a:off x="390240" y="841680"/>
                <a:ext cx="3577320" cy="559440"/>
              </a:xfrm>
              <a:prstGeom prst="rect">
                <a:avLst/>
              </a:prstGeom>
            </p:spPr>
          </p:pic>
        </mc:Fallback>
      </mc:AlternateContent>
    </p:spTree>
    <p:extLst>
      <p:ext uri="{BB962C8B-B14F-4D97-AF65-F5344CB8AC3E}">
        <p14:creationId xmlns:p14="http://schemas.microsoft.com/office/powerpoint/2010/main" val="1247903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375888" y="4400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3"/>
          <a:stretch>
            <a:fillRect/>
          </a:stretch>
        </p:blipFill>
        <p:spPr>
          <a:xfrm>
            <a:off x="375888" y="965594"/>
            <a:ext cx="3852135" cy="2527164"/>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688915" y="37286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688914" y="3929664"/>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688914" y="41473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899552"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4"/>
          <a:stretch>
            <a:fillRect/>
          </a:stretch>
        </p:blipFill>
        <p:spPr>
          <a:xfrm>
            <a:off x="4860108" y="965594"/>
            <a:ext cx="2439852" cy="2727124"/>
          </a:xfrm>
          <a:prstGeom prst="rect">
            <a:avLst/>
          </a:prstGeom>
          <a:solidFill>
            <a:schemeClr val="accent6"/>
          </a:solidFill>
        </p:spPr>
      </p:pic>
      <p:sp>
        <p:nvSpPr>
          <p:cNvPr id="16" name="TextBox 15">
            <a:extLst>
              <a:ext uri="{FF2B5EF4-FFF2-40B4-BE49-F238E27FC236}">
                <a16:creationId xmlns:a16="http://schemas.microsoft.com/office/drawing/2014/main" id="{AED7FA1A-920E-8792-3E94-2EB7707982AB}"/>
              </a:ext>
            </a:extLst>
          </p:cNvPr>
          <p:cNvSpPr txBox="1"/>
          <p:nvPr/>
        </p:nvSpPr>
        <p:spPr>
          <a:xfrm>
            <a:off x="5683434"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1" y="37767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01082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220067"/>
            <a:ext cx="173815" cy="173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C97C140F-90B8-4F49-28D3-DC39E4FA49A0}"/>
                  </a:ext>
                </a:extLst>
              </p14:cNvPr>
              <p14:cNvContentPartPr/>
              <p14:nvPr/>
            </p14:nvContentPartPr>
            <p14:xfrm>
              <a:off x="3765600" y="740160"/>
              <a:ext cx="2671200" cy="81720"/>
            </p14:xfrm>
          </p:contentPart>
        </mc:Choice>
        <mc:Fallback>
          <p:pic>
            <p:nvPicPr>
              <p:cNvPr id="2" name="Ink 1">
                <a:extLst>
                  <a:ext uri="{FF2B5EF4-FFF2-40B4-BE49-F238E27FC236}">
                    <a16:creationId xmlns:a16="http://schemas.microsoft.com/office/drawing/2014/main" id="{C97C140F-90B8-4F49-28D3-DC39E4FA49A0}"/>
                  </a:ext>
                </a:extLst>
              </p:cNvPr>
              <p:cNvPicPr/>
              <p:nvPr/>
            </p:nvPicPr>
            <p:blipFill>
              <a:blip r:embed="rId7"/>
              <a:stretch>
                <a:fillRect/>
              </a:stretch>
            </p:blipFill>
            <p:spPr>
              <a:xfrm>
                <a:off x="3756240" y="730800"/>
                <a:ext cx="2689920" cy="100440"/>
              </a:xfrm>
              <a:prstGeom prst="rect">
                <a:avLst/>
              </a:prstGeom>
            </p:spPr>
          </p:pic>
        </mc:Fallback>
      </mc:AlternateContent>
    </p:spTree>
    <p:extLst>
      <p:ext uri="{BB962C8B-B14F-4D97-AF65-F5344CB8AC3E}">
        <p14:creationId xmlns:p14="http://schemas.microsoft.com/office/powerpoint/2010/main" val="750955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3245481992"/>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BE7E3DB-D16F-D119-9028-F6CFD9CE0349}"/>
                  </a:ext>
                </a:extLst>
              </p14:cNvPr>
              <p14:cNvContentPartPr/>
              <p14:nvPr/>
            </p14:nvContentPartPr>
            <p14:xfrm>
              <a:off x="347760" y="503280"/>
              <a:ext cx="4505760" cy="3782160"/>
            </p14:xfrm>
          </p:contentPart>
        </mc:Choice>
        <mc:Fallback>
          <p:pic>
            <p:nvPicPr>
              <p:cNvPr id="2" name="Ink 1">
                <a:extLst>
                  <a:ext uri="{FF2B5EF4-FFF2-40B4-BE49-F238E27FC236}">
                    <a16:creationId xmlns:a16="http://schemas.microsoft.com/office/drawing/2014/main" id="{CBE7E3DB-D16F-D119-9028-F6CFD9CE0349}"/>
                  </a:ext>
                </a:extLst>
              </p:cNvPr>
              <p:cNvPicPr/>
              <p:nvPr/>
            </p:nvPicPr>
            <p:blipFill>
              <a:blip r:embed="rId3"/>
              <a:stretch>
                <a:fillRect/>
              </a:stretch>
            </p:blipFill>
            <p:spPr>
              <a:xfrm>
                <a:off x="338400" y="493920"/>
                <a:ext cx="4524480" cy="3800880"/>
              </a:xfrm>
              <a:prstGeom prst="rect">
                <a:avLst/>
              </a:prstGeom>
            </p:spPr>
          </p:pic>
        </mc:Fallback>
      </mc:AlternateContent>
    </p:spTree>
    <p:extLst>
      <p:ext uri="{BB962C8B-B14F-4D97-AF65-F5344CB8AC3E}">
        <p14:creationId xmlns:p14="http://schemas.microsoft.com/office/powerpoint/2010/main" val="2585778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96CED5A-C8DF-B2D1-62BC-2D911EFAF8FA}"/>
                  </a:ext>
                </a:extLst>
              </p14:cNvPr>
              <p14:cNvContentPartPr/>
              <p14:nvPr/>
            </p14:nvContentPartPr>
            <p14:xfrm>
              <a:off x="532800" y="555120"/>
              <a:ext cx="7797960" cy="2509200"/>
            </p14:xfrm>
          </p:contentPart>
        </mc:Choice>
        <mc:Fallback>
          <p:pic>
            <p:nvPicPr>
              <p:cNvPr id="2" name="Ink 1">
                <a:extLst>
                  <a:ext uri="{FF2B5EF4-FFF2-40B4-BE49-F238E27FC236}">
                    <a16:creationId xmlns:a16="http://schemas.microsoft.com/office/drawing/2014/main" id="{596CED5A-C8DF-B2D1-62BC-2D911EFAF8FA}"/>
                  </a:ext>
                </a:extLst>
              </p:cNvPr>
              <p:cNvPicPr/>
              <p:nvPr/>
            </p:nvPicPr>
            <p:blipFill>
              <a:blip r:embed="rId3"/>
              <a:stretch>
                <a:fillRect/>
              </a:stretch>
            </p:blipFill>
            <p:spPr>
              <a:xfrm>
                <a:off x="523440" y="545760"/>
                <a:ext cx="7816680" cy="2527920"/>
              </a:xfrm>
              <a:prstGeom prst="rect">
                <a:avLst/>
              </a:prstGeom>
            </p:spPr>
          </p:pic>
        </mc:Fallback>
      </mc:AlternateContent>
    </p:spTree>
    <p:extLst>
      <p:ext uri="{BB962C8B-B14F-4D97-AF65-F5344CB8AC3E}">
        <p14:creationId xmlns:p14="http://schemas.microsoft.com/office/powerpoint/2010/main" val="840824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484469"/>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1BA477B-53A5-0163-B24F-10D2F8B5220C}"/>
                  </a:ext>
                </a:extLst>
              </p14:cNvPr>
              <p14:cNvContentPartPr/>
              <p14:nvPr/>
            </p14:nvContentPartPr>
            <p14:xfrm>
              <a:off x="910080" y="2516400"/>
              <a:ext cx="1938600" cy="81720"/>
            </p14:xfrm>
          </p:contentPart>
        </mc:Choice>
        <mc:Fallback>
          <p:pic>
            <p:nvPicPr>
              <p:cNvPr id="2" name="Ink 1">
                <a:extLst>
                  <a:ext uri="{FF2B5EF4-FFF2-40B4-BE49-F238E27FC236}">
                    <a16:creationId xmlns:a16="http://schemas.microsoft.com/office/drawing/2014/main" id="{D1BA477B-53A5-0163-B24F-10D2F8B5220C}"/>
                  </a:ext>
                </a:extLst>
              </p:cNvPr>
              <p:cNvPicPr/>
              <p:nvPr/>
            </p:nvPicPr>
            <p:blipFill>
              <a:blip r:embed="rId3"/>
              <a:stretch>
                <a:fillRect/>
              </a:stretch>
            </p:blipFill>
            <p:spPr>
              <a:xfrm>
                <a:off x="900720" y="2507040"/>
                <a:ext cx="1957320" cy="100440"/>
              </a:xfrm>
              <a:prstGeom prst="rect">
                <a:avLst/>
              </a:prstGeom>
            </p:spPr>
          </p:pic>
        </mc:Fallback>
      </mc:AlternateContent>
    </p:spTree>
    <p:extLst>
      <p:ext uri="{BB962C8B-B14F-4D97-AF65-F5344CB8AC3E}">
        <p14:creationId xmlns:p14="http://schemas.microsoft.com/office/powerpoint/2010/main" val="1196604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760589" y="695500"/>
            <a:ext cx="5192661" cy="364008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10" y="1283828"/>
            <a:ext cx="3282939" cy="2697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err="1"/>
              <a:t>Hlerarchical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a:solidFill>
                  <a:schemeClr val="accent1">
                    <a:lumMod val="50000"/>
                  </a:schemeClr>
                </a:solidFill>
              </a:rPr>
              <a:t>Transformer là gì ?</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A394893E-43C9-E8FD-4333-D16625F2A1C6}"/>
              </a:ext>
            </a:extLst>
          </p:cNvPr>
          <p:cNvSpPr txBox="1"/>
          <p:nvPr/>
        </p:nvSpPr>
        <p:spPr>
          <a:xfrm>
            <a:off x="713873" y="674960"/>
            <a:ext cx="7853265" cy="954107"/>
          </a:xfrm>
          <a:prstGeom prst="rect">
            <a:avLst/>
          </a:prstGeom>
          <a:noFill/>
        </p:spPr>
        <p:txBody>
          <a:bodyPr wrap="square">
            <a:spAutoFit/>
          </a:bodyPr>
          <a:lstStyle/>
          <a:p>
            <a:r>
              <a:rPr lang="vi-VN" dirty="0"/>
              <a:t>Transformer là một kiến trúc mạng nơ-ron được giới thiệu trong bài báo nổi tiếng "Attention is All You Need" (Vaswani et al., 2017).</a:t>
            </a:r>
            <a:endParaRPr lang="en-US" dirty="0"/>
          </a:p>
          <a:p>
            <a:r>
              <a:rPr lang="vi-VN" dirty="0"/>
              <a:t>Ý tưởng chính: Sử dụng cơ chế </a:t>
            </a:r>
            <a:r>
              <a:rPr lang="vi-VN" b="1" dirty="0"/>
              <a:t>Attention </a:t>
            </a:r>
            <a:r>
              <a:rPr lang="vi-VN" dirty="0"/>
              <a:t>để mô hình học cách tập trung vào những phần quan trọng của dữ liệu đầu vào, thay vì xử lý tuần tự.</a:t>
            </a:r>
            <a:endParaRPr lang="en-US" dirty="0"/>
          </a:p>
        </p:txBody>
      </p:sp>
      <p:sp>
        <p:nvSpPr>
          <p:cNvPr id="12" name="TextBox 11">
            <a:extLst>
              <a:ext uri="{FF2B5EF4-FFF2-40B4-BE49-F238E27FC236}">
                <a16:creationId xmlns:a16="http://schemas.microsoft.com/office/drawing/2014/main" id="{EA7CABE3-9ED1-5EBF-48B6-FC1E66A55E2B}"/>
              </a:ext>
            </a:extLst>
          </p:cNvPr>
          <p:cNvSpPr txBox="1"/>
          <p:nvPr/>
        </p:nvSpPr>
        <p:spPr>
          <a:xfrm>
            <a:off x="713873" y="1716800"/>
            <a:ext cx="4572000" cy="307777"/>
          </a:xfrm>
          <a:prstGeom prst="rect">
            <a:avLst/>
          </a:prstGeom>
          <a:noFill/>
        </p:spPr>
        <p:txBody>
          <a:bodyPr wrap="square">
            <a:spAutoFit/>
          </a:bodyPr>
          <a:lstStyle/>
          <a:p>
            <a:r>
              <a:rPr lang="en-US" dirty="0">
                <a:sym typeface="Wingdings" panose="05000000000000000000" pitchFamily="2" charset="2"/>
              </a:rPr>
              <a:t> </a:t>
            </a:r>
            <a:r>
              <a:rPr lang="en-US" dirty="0" err="1">
                <a:sym typeface="Wingdings" panose="05000000000000000000" pitchFamily="2" charset="2"/>
              </a:rPr>
              <a:t>Xử</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A6ADF6AA-3363-DDB4-F92C-3EC51A8C3B1C}"/>
              </a:ext>
            </a:extLst>
          </p:cNvPr>
          <p:cNvSpPr txBox="1"/>
          <p:nvPr/>
        </p:nvSpPr>
        <p:spPr>
          <a:xfrm>
            <a:off x="713873" y="2202418"/>
            <a:ext cx="4572000" cy="738664"/>
          </a:xfrm>
          <a:prstGeom prst="rect">
            <a:avLst/>
          </a:prstGeom>
          <a:noFill/>
        </p:spPr>
        <p:txBody>
          <a:bodyPr wrap="square">
            <a:spAutoFit/>
          </a:bodyPr>
          <a:lstStyle/>
          <a:p>
            <a:r>
              <a:rPr lang="en-US" dirty="0" err="1"/>
              <a:t>Kiến</a:t>
            </a:r>
            <a:r>
              <a:rPr lang="en-US" dirty="0"/>
              <a:t> </a:t>
            </a:r>
            <a:r>
              <a:rPr lang="en-US" dirty="0" err="1"/>
              <a:t>trúc</a:t>
            </a:r>
            <a:r>
              <a:rPr lang="en-US" dirty="0"/>
              <a:t> </a:t>
            </a:r>
            <a:r>
              <a:rPr lang="en-US" b="1" dirty="0"/>
              <a:t>Encoder-Decoder</a:t>
            </a:r>
          </a:p>
          <a:p>
            <a:pPr marL="285750" indent="-285750">
              <a:buFont typeface="Arial" panose="020B0604020202020204" pitchFamily="34" charset="0"/>
              <a:buChar char="•"/>
            </a:pPr>
            <a:r>
              <a:rPr lang="en-US" dirty="0"/>
              <a:t>Encoder: </a:t>
            </a:r>
            <a:r>
              <a:rPr lang="en-US" dirty="0" err="1"/>
              <a:t>Mã</a:t>
            </a:r>
            <a:r>
              <a:rPr lang="en-US" dirty="0"/>
              <a:t> </a:t>
            </a:r>
            <a:r>
              <a:rPr lang="en-US" dirty="0" err="1"/>
              <a:t>hóa</a:t>
            </a:r>
            <a:r>
              <a:rPr lang="en-US" dirty="0"/>
              <a:t> </a:t>
            </a:r>
            <a:r>
              <a:rPr lang="en-US" dirty="0" err="1"/>
              <a:t>đầu</a:t>
            </a:r>
            <a:r>
              <a:rPr lang="en-US" dirty="0"/>
              <a:t> </a:t>
            </a:r>
            <a:r>
              <a:rPr lang="en-US" dirty="0" err="1"/>
              <a:t>vào</a:t>
            </a:r>
            <a:r>
              <a:rPr lang="en-US" dirty="0"/>
              <a:t> (</a:t>
            </a:r>
            <a:r>
              <a:rPr lang="en-US" dirty="0" err="1"/>
              <a:t>ngữ</a:t>
            </a:r>
            <a:r>
              <a:rPr lang="en-US" dirty="0"/>
              <a:t> </a:t>
            </a:r>
            <a:r>
              <a:rPr lang="en-US" dirty="0" err="1"/>
              <a:t>cảnh</a:t>
            </a:r>
            <a:r>
              <a:rPr lang="en-US" dirty="0"/>
              <a:t>).</a:t>
            </a:r>
          </a:p>
          <a:p>
            <a:pPr marL="285750" indent="-285750">
              <a:buFont typeface="Arial" panose="020B0604020202020204" pitchFamily="34" charset="0"/>
              <a:buChar char="•"/>
            </a:pPr>
            <a:r>
              <a:rPr lang="en-US" dirty="0"/>
              <a:t>Decoder: </a:t>
            </a:r>
            <a:r>
              <a:rPr lang="en-US" dirty="0" err="1"/>
              <a:t>Tạo</a:t>
            </a:r>
            <a:r>
              <a:rPr lang="en-US" dirty="0"/>
              <a:t> </a:t>
            </a:r>
            <a:r>
              <a:rPr lang="en-US" dirty="0" err="1"/>
              <a:t>đầu</a:t>
            </a:r>
            <a:r>
              <a:rPr lang="en-US" dirty="0"/>
              <a:t> </a:t>
            </a:r>
            <a:r>
              <a:rPr lang="en-US" dirty="0" err="1"/>
              <a:t>ra</a:t>
            </a:r>
            <a:r>
              <a:rPr lang="en-US" dirty="0"/>
              <a:t> (</a:t>
            </a:r>
            <a:r>
              <a:rPr lang="en-US" dirty="0" err="1"/>
              <a:t>dịch</a:t>
            </a:r>
            <a:r>
              <a:rPr lang="en-US" dirty="0"/>
              <a:t>, </a:t>
            </a:r>
            <a:r>
              <a:rPr lang="en-US" dirty="0" err="1"/>
              <a:t>sinh</a:t>
            </a:r>
            <a:r>
              <a:rPr lang="en-US" dirty="0"/>
              <a:t> </a:t>
            </a:r>
            <a:r>
              <a:rPr lang="en-US" dirty="0" err="1"/>
              <a:t>văn</a:t>
            </a:r>
            <a:r>
              <a:rPr lang="en-US" dirty="0"/>
              <a:t> </a:t>
            </a:r>
            <a:r>
              <a:rPr lang="en-US" dirty="0" err="1"/>
              <a:t>bản</a:t>
            </a:r>
            <a:r>
              <a:rPr lang="en-US" dirty="0"/>
              <a:t>,…).</a:t>
            </a:r>
          </a:p>
        </p:txBody>
      </p:sp>
      <p:sp>
        <p:nvSpPr>
          <p:cNvPr id="19" name="TextBox 18">
            <a:extLst>
              <a:ext uri="{FF2B5EF4-FFF2-40B4-BE49-F238E27FC236}">
                <a16:creationId xmlns:a16="http://schemas.microsoft.com/office/drawing/2014/main" id="{5BE8D7DB-4511-BC3D-C869-4FA28053CFC9}"/>
              </a:ext>
            </a:extLst>
          </p:cNvPr>
          <p:cNvSpPr txBox="1"/>
          <p:nvPr/>
        </p:nvSpPr>
        <p:spPr>
          <a:xfrm>
            <a:off x="713873" y="3195718"/>
            <a:ext cx="5261811" cy="954107"/>
          </a:xfrm>
          <a:prstGeom prst="rect">
            <a:avLst/>
          </a:prstGeom>
          <a:noFill/>
        </p:spPr>
        <p:txBody>
          <a:bodyPr wrap="square">
            <a:spAutoFit/>
          </a:bodyPr>
          <a:lstStyle/>
          <a:p>
            <a:r>
              <a:rPr lang="pt-BR" dirty="0"/>
              <a:t>Vì sao Transformer quan trọng?</a:t>
            </a:r>
            <a:endParaRPr lang="en-US" dirty="0">
              <a:sym typeface="Wingdings" panose="05000000000000000000" pitchFamily="2" charset="2"/>
            </a:endParaRPr>
          </a:p>
          <a:p>
            <a:pPr marL="285750" indent="-285750">
              <a:buFont typeface="Arial" panose="020B0604020202020204" pitchFamily="34" charset="0"/>
              <a:buChar char="•"/>
            </a:pPr>
            <a:r>
              <a:rPr lang="en-US" dirty="0" err="1"/>
              <a:t>Hiệu</a:t>
            </a:r>
            <a:r>
              <a:rPr lang="en-US" dirty="0"/>
              <a:t> </a:t>
            </a:r>
            <a:r>
              <a:rPr lang="en-US" dirty="0" err="1"/>
              <a:t>quả</a:t>
            </a:r>
            <a:r>
              <a:rPr lang="en-US" dirty="0"/>
              <a:t> </a:t>
            </a:r>
            <a:r>
              <a:rPr lang="en-US" dirty="0" err="1"/>
              <a:t>hơn</a:t>
            </a:r>
            <a:r>
              <a:rPr lang="en-US" dirty="0"/>
              <a:t> </a:t>
            </a:r>
            <a:r>
              <a:rPr lang="en-US" b="1" dirty="0"/>
              <a:t>RNN, LSTM</a:t>
            </a:r>
          </a:p>
          <a:p>
            <a:pPr marL="285750" indent="-285750">
              <a:buFont typeface="Arial" panose="020B0604020202020204" pitchFamily="34" charset="0"/>
              <a:buChar char="•"/>
            </a:pPr>
            <a:r>
              <a:rPr lang="en-US" dirty="0" err="1"/>
              <a:t>Được</a:t>
            </a:r>
            <a:r>
              <a:rPr lang="en-US" dirty="0"/>
              <a:t> </a:t>
            </a:r>
            <a:r>
              <a:rPr lang="en-US" dirty="0" err="1"/>
              <a:t>dùng</a:t>
            </a:r>
            <a:r>
              <a:rPr lang="en-US" dirty="0"/>
              <a:t> </a:t>
            </a:r>
            <a:r>
              <a:rPr lang="en-US" dirty="0" err="1"/>
              <a:t>làm</a:t>
            </a:r>
            <a:r>
              <a:rPr lang="en-US" dirty="0"/>
              <a:t> </a:t>
            </a:r>
            <a:r>
              <a:rPr lang="en-US" dirty="0" err="1"/>
              <a:t>nền</a:t>
            </a:r>
            <a:r>
              <a:rPr lang="en-US" dirty="0"/>
              <a:t> </a:t>
            </a:r>
            <a:r>
              <a:rPr lang="en-US" dirty="0" err="1"/>
              <a:t>tảng</a:t>
            </a:r>
            <a:r>
              <a:rPr lang="en-US" dirty="0"/>
              <a:t> </a:t>
            </a:r>
            <a:r>
              <a:rPr lang="en-US" dirty="0" err="1"/>
              <a:t>cho</a:t>
            </a:r>
            <a:r>
              <a:rPr lang="en-US" dirty="0"/>
              <a:t> LLMs (GPT, BERT, T5, …)</a:t>
            </a:r>
          </a:p>
          <a:p>
            <a:pPr marL="285750" indent="-285750">
              <a:buFont typeface="Arial" panose="020B0604020202020204" pitchFamily="34" charset="0"/>
              <a:buChar char="•"/>
            </a:pPr>
            <a:r>
              <a:rPr lang="en-US" dirty="0" err="1"/>
              <a:t>Nhiều</a:t>
            </a:r>
            <a:r>
              <a:rPr lang="en-US" dirty="0"/>
              <a:t> </a:t>
            </a:r>
            <a:r>
              <a:rPr lang="en-US" dirty="0" err="1"/>
              <a:t>lĩnh</a:t>
            </a:r>
            <a:r>
              <a:rPr lang="en-US" dirty="0"/>
              <a:t> </a:t>
            </a:r>
            <a:r>
              <a:rPr lang="en-US" dirty="0" err="1"/>
              <a:t>vực</a:t>
            </a:r>
            <a:r>
              <a:rPr lang="en-US" dirty="0"/>
              <a:t>: NLP, Computer Vision, …</a:t>
            </a:r>
          </a:p>
        </p:txBody>
      </p:sp>
      <p:sp>
        <p:nvSpPr>
          <p:cNvPr id="21" name="TextBox 20">
            <a:extLst>
              <a:ext uri="{FF2B5EF4-FFF2-40B4-BE49-F238E27FC236}">
                <a16:creationId xmlns:a16="http://schemas.microsoft.com/office/drawing/2014/main" id="{6CF06A4C-4476-18CA-A001-024B9FED20FF}"/>
              </a:ext>
            </a:extLst>
          </p:cNvPr>
          <p:cNvSpPr txBox="1"/>
          <p:nvPr/>
        </p:nvSpPr>
        <p:spPr>
          <a:xfrm>
            <a:off x="713873" y="4467440"/>
            <a:ext cx="4572000" cy="523220"/>
          </a:xfrm>
          <a:prstGeom prst="rect">
            <a:avLst/>
          </a:prstGeom>
          <a:noFill/>
        </p:spPr>
        <p:txBody>
          <a:bodyPr wrap="square">
            <a:spAutoFit/>
          </a:bodyPr>
          <a:lstStyle/>
          <a:p>
            <a:r>
              <a:rPr lang="pt-BR" dirty="0"/>
              <a:t>Tài liệu tham khảo:</a:t>
            </a:r>
          </a:p>
          <a:p>
            <a:r>
              <a:rPr lang="en-US" i="1" u="sng" dirty="0" err="1"/>
              <a:t>Sách</a:t>
            </a:r>
            <a:r>
              <a:rPr lang="en-US" i="1" u="sng" dirty="0"/>
              <a:t> Deep Learning </a:t>
            </a:r>
            <a:r>
              <a:rPr lang="en-US" i="1" u="sng" dirty="0" err="1"/>
              <a:t>cơ</a:t>
            </a:r>
            <a:r>
              <a:rPr lang="en-US" i="1" u="sng" dirty="0"/>
              <a:t> </a:t>
            </a:r>
            <a:r>
              <a:rPr lang="en-US" i="1" u="sng" dirty="0" err="1"/>
              <a:t>bản</a:t>
            </a:r>
            <a:r>
              <a:rPr lang="en-US" i="1" u="sng" dirty="0"/>
              <a:t> v2 – </a:t>
            </a:r>
            <a:r>
              <a:rPr lang="en-US" i="1" u="sng" dirty="0" err="1"/>
              <a:t>Nguyễn</a:t>
            </a:r>
            <a:r>
              <a:rPr lang="en-US" i="1" u="sng" dirty="0"/>
              <a:t> Thanh </a:t>
            </a:r>
            <a:r>
              <a:rPr lang="en-US" i="1" u="sng" dirty="0" err="1"/>
              <a:t>Tuấn</a:t>
            </a:r>
            <a:endParaRPr lang="en-US" i="1" u="sng" dirty="0"/>
          </a:p>
        </p:txBody>
      </p:sp>
    </p:spTree>
    <p:extLst>
      <p:ext uri="{BB962C8B-B14F-4D97-AF65-F5344CB8AC3E}">
        <p14:creationId xmlns:p14="http://schemas.microsoft.com/office/powerpoint/2010/main" val="2222161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dirty="0"/>
              <a:t>Tool calls (</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1022134" y="369306"/>
            <a:ext cx="7099732" cy="4404888"/>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4">
            <a:extLst>
              <a:ext uri="{FF2B5EF4-FFF2-40B4-BE49-F238E27FC236}">
                <a16:creationId xmlns:a16="http://schemas.microsoft.com/office/drawing/2014/main" id="{F7A7A239-609D-9F18-9D23-27249B3DFCF6}"/>
              </a:ext>
            </a:extLst>
          </p:cNvPr>
          <p:cNvSpPr txBox="1">
            <a:spLocks/>
          </p:cNvSpPr>
          <p:nvPr/>
        </p:nvSpPr>
        <p:spPr>
          <a:xfrm>
            <a:off x="362963" y="160861"/>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về</a:t>
            </a:r>
            <a:r>
              <a:rPr lang="en-US" dirty="0">
                <a:solidFill>
                  <a:schemeClr val="accent1">
                    <a:lumMod val="50000"/>
                  </a:schemeClr>
                </a:solidFill>
              </a:rPr>
              <a:t> </a:t>
            </a:r>
            <a:r>
              <a:rPr lang="en-US" dirty="0" err="1">
                <a:solidFill>
                  <a:schemeClr val="accent1">
                    <a:lumMod val="50000"/>
                  </a:schemeClr>
                </a:solidFill>
              </a:rPr>
              <a:t>mô</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 seq2seq:</a:t>
            </a:r>
          </a:p>
        </p:txBody>
      </p:sp>
      <p:pic>
        <p:nvPicPr>
          <p:cNvPr id="14" name="Picture 13">
            <a:extLst>
              <a:ext uri="{FF2B5EF4-FFF2-40B4-BE49-F238E27FC236}">
                <a16:creationId xmlns:a16="http://schemas.microsoft.com/office/drawing/2014/main" id="{D4A3205E-063D-6900-F6D6-D1ED9D15DF08}"/>
              </a:ext>
            </a:extLst>
          </p:cNvPr>
          <p:cNvPicPr>
            <a:picLocks noChangeAspect="1"/>
          </p:cNvPicPr>
          <p:nvPr/>
        </p:nvPicPr>
        <p:blipFill>
          <a:blip r:embed="rId3"/>
          <a:stretch>
            <a:fillRect/>
          </a:stretch>
        </p:blipFill>
        <p:spPr>
          <a:xfrm>
            <a:off x="753979" y="671377"/>
            <a:ext cx="3540468" cy="987246"/>
          </a:xfrm>
          <a:prstGeom prst="rect">
            <a:avLst/>
          </a:prstGeom>
        </p:spPr>
      </p:pic>
      <p:pic>
        <p:nvPicPr>
          <p:cNvPr id="17" name="Picture 16">
            <a:extLst>
              <a:ext uri="{FF2B5EF4-FFF2-40B4-BE49-F238E27FC236}">
                <a16:creationId xmlns:a16="http://schemas.microsoft.com/office/drawing/2014/main" id="{E9BC8A75-43EE-30A1-3AFD-231A73F7D5B2}"/>
              </a:ext>
            </a:extLst>
          </p:cNvPr>
          <p:cNvPicPr>
            <a:picLocks noChangeAspect="1"/>
          </p:cNvPicPr>
          <p:nvPr/>
        </p:nvPicPr>
        <p:blipFill>
          <a:blip r:embed="rId4"/>
          <a:stretch>
            <a:fillRect/>
          </a:stretch>
        </p:blipFill>
        <p:spPr>
          <a:xfrm>
            <a:off x="4685463" y="575761"/>
            <a:ext cx="3416235" cy="1178479"/>
          </a:xfrm>
          <a:prstGeom prst="rect">
            <a:avLst/>
          </a:prstGeom>
        </p:spPr>
      </p:pic>
      <p:pic>
        <p:nvPicPr>
          <p:cNvPr id="22" name="Picture 21">
            <a:extLst>
              <a:ext uri="{FF2B5EF4-FFF2-40B4-BE49-F238E27FC236}">
                <a16:creationId xmlns:a16="http://schemas.microsoft.com/office/drawing/2014/main" id="{3C4FCA17-450D-1F48-E0FD-6C19E3D4CDF9}"/>
              </a:ext>
            </a:extLst>
          </p:cNvPr>
          <p:cNvPicPr>
            <a:picLocks noChangeAspect="1"/>
          </p:cNvPicPr>
          <p:nvPr/>
        </p:nvPicPr>
        <p:blipFill>
          <a:blip r:embed="rId5"/>
          <a:stretch>
            <a:fillRect/>
          </a:stretch>
        </p:blipFill>
        <p:spPr>
          <a:xfrm>
            <a:off x="1346910" y="2058994"/>
            <a:ext cx="2947537" cy="1425884"/>
          </a:xfrm>
          <a:prstGeom prst="rect">
            <a:avLst/>
          </a:prstGeom>
        </p:spPr>
      </p:pic>
      <p:pic>
        <p:nvPicPr>
          <p:cNvPr id="24" name="Picture 23">
            <a:extLst>
              <a:ext uri="{FF2B5EF4-FFF2-40B4-BE49-F238E27FC236}">
                <a16:creationId xmlns:a16="http://schemas.microsoft.com/office/drawing/2014/main" id="{52D68525-69F3-59BF-72C6-5477C12CAEE7}"/>
              </a:ext>
            </a:extLst>
          </p:cNvPr>
          <p:cNvPicPr>
            <a:picLocks noChangeAspect="1"/>
          </p:cNvPicPr>
          <p:nvPr/>
        </p:nvPicPr>
        <p:blipFill>
          <a:blip r:embed="rId6"/>
          <a:stretch>
            <a:fillRect/>
          </a:stretch>
        </p:blipFill>
        <p:spPr>
          <a:xfrm>
            <a:off x="4685463" y="2045394"/>
            <a:ext cx="3344482" cy="1425884"/>
          </a:xfrm>
          <a:prstGeom prst="rect">
            <a:avLst/>
          </a:prstGeom>
        </p:spPr>
      </p:pic>
      <p:sp>
        <p:nvSpPr>
          <p:cNvPr id="26" name="TextBox 25">
            <a:extLst>
              <a:ext uri="{FF2B5EF4-FFF2-40B4-BE49-F238E27FC236}">
                <a16:creationId xmlns:a16="http://schemas.microsoft.com/office/drawing/2014/main" id="{F39CD180-96CE-29E8-03AB-7C685EBC61C2}"/>
              </a:ext>
            </a:extLst>
          </p:cNvPr>
          <p:cNvSpPr txBox="1"/>
          <p:nvPr/>
        </p:nvSpPr>
        <p:spPr>
          <a:xfrm>
            <a:off x="3903835" y="3577472"/>
            <a:ext cx="1141408" cy="307777"/>
          </a:xfrm>
          <a:prstGeom prst="rect">
            <a:avLst/>
          </a:prstGeom>
          <a:noFill/>
        </p:spPr>
        <p:txBody>
          <a:bodyPr wrap="square">
            <a:spAutoFit/>
          </a:bodyPr>
          <a:lstStyle/>
          <a:p>
            <a:r>
              <a:rPr lang="en-US" b="1" dirty="0">
                <a:sym typeface="Wingdings" panose="05000000000000000000" pitchFamily="2" charset="2"/>
              </a:rPr>
              <a:t></a:t>
            </a:r>
            <a:r>
              <a:rPr lang="en-US" b="1" dirty="0"/>
              <a:t>Attention</a:t>
            </a:r>
            <a:endParaRPr lang="en-US" dirty="0"/>
          </a:p>
        </p:txBody>
      </p:sp>
      <p:pic>
        <p:nvPicPr>
          <p:cNvPr id="28" name="Picture 27">
            <a:extLst>
              <a:ext uri="{FF2B5EF4-FFF2-40B4-BE49-F238E27FC236}">
                <a16:creationId xmlns:a16="http://schemas.microsoft.com/office/drawing/2014/main" id="{33CB8848-0D38-1648-985D-1FA31EDF7834}"/>
              </a:ext>
            </a:extLst>
          </p:cNvPr>
          <p:cNvPicPr>
            <a:picLocks noChangeAspect="1"/>
          </p:cNvPicPr>
          <p:nvPr/>
        </p:nvPicPr>
        <p:blipFill>
          <a:blip r:embed="rId7"/>
          <a:stretch>
            <a:fillRect/>
          </a:stretch>
        </p:blipFill>
        <p:spPr>
          <a:xfrm>
            <a:off x="2474414" y="3885249"/>
            <a:ext cx="4000249" cy="1107488"/>
          </a:xfrm>
          <a:prstGeom prst="rect">
            <a:avLst/>
          </a:prstGeom>
        </p:spPr>
      </p:pic>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89B49CCD-4CFE-325B-0A28-2651503EED4D}"/>
                  </a:ext>
                </a:extLst>
              </p14:cNvPr>
              <p14:cNvContentPartPr/>
              <p14:nvPr/>
            </p14:nvContentPartPr>
            <p14:xfrm>
              <a:off x="2374920" y="1080720"/>
              <a:ext cx="4875480" cy="4085280"/>
            </p14:xfrm>
          </p:contentPart>
        </mc:Choice>
        <mc:Fallback>
          <p:pic>
            <p:nvPicPr>
              <p:cNvPr id="2" name="Ink 1">
                <a:extLst>
                  <a:ext uri="{FF2B5EF4-FFF2-40B4-BE49-F238E27FC236}">
                    <a16:creationId xmlns:a16="http://schemas.microsoft.com/office/drawing/2014/main" id="{89B49CCD-4CFE-325B-0A28-2651503EED4D}"/>
                  </a:ext>
                </a:extLst>
              </p:cNvPr>
              <p:cNvPicPr/>
              <p:nvPr/>
            </p:nvPicPr>
            <p:blipFill>
              <a:blip r:embed="rId9"/>
              <a:stretch>
                <a:fillRect/>
              </a:stretch>
            </p:blipFill>
            <p:spPr>
              <a:xfrm>
                <a:off x="2365560" y="1071360"/>
                <a:ext cx="4894200" cy="4104000"/>
              </a:xfrm>
              <a:prstGeom prst="rect">
                <a:avLst/>
              </a:prstGeom>
            </p:spPr>
          </p:pic>
        </mc:Fallback>
      </mc:AlternateContent>
    </p:spTree>
    <p:extLst>
      <p:ext uri="{BB962C8B-B14F-4D97-AF65-F5344CB8AC3E}">
        <p14:creationId xmlns:p14="http://schemas.microsoft.com/office/powerpoint/2010/main" val="397168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0" y="152840"/>
            <a:ext cx="7746321" cy="414900"/>
          </a:xfrm>
        </p:spPr>
        <p:txBody>
          <a:bodyPr/>
          <a:lstStyle/>
          <a:p>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3"/>
          <a:stretch>
            <a:fillRect/>
          </a:stretch>
        </p:blipFill>
        <p:spPr>
          <a:xfrm>
            <a:off x="1743990" y="1075626"/>
            <a:ext cx="5096560" cy="2444126"/>
          </a:xfrm>
          <a:prstGeom prst="rect">
            <a:avLst/>
          </a:prstGeom>
        </p:spPr>
      </p:pic>
      <p:sp>
        <p:nvSpPr>
          <p:cNvPr id="3" name="TextBox 2">
            <a:extLst>
              <a:ext uri="{FF2B5EF4-FFF2-40B4-BE49-F238E27FC236}">
                <a16:creationId xmlns:a16="http://schemas.microsoft.com/office/drawing/2014/main" id="{797CABEB-8434-4646-F124-FA7C87EA5A43}"/>
              </a:ext>
            </a:extLst>
          </p:cNvPr>
          <p:cNvSpPr txBox="1"/>
          <p:nvPr/>
        </p:nvSpPr>
        <p:spPr>
          <a:xfrm>
            <a:off x="553451" y="547008"/>
            <a:ext cx="7940843" cy="523220"/>
          </a:xfrm>
          <a:prstGeom prst="rect">
            <a:avLst/>
          </a:prstGeom>
          <a:noFill/>
        </p:spPr>
        <p:txBody>
          <a:bodyPr wrap="square">
            <a:spAutoFit/>
          </a:bodyPr>
          <a:lstStyle/>
          <a:p>
            <a:r>
              <a:rPr lang="vi-VN" b="1" dirty="0"/>
              <a:t>Neural Network </a:t>
            </a:r>
            <a:r>
              <a:rPr lang="vi-VN" dirty="0"/>
              <a:t>(Mạng nơ-ron) là khái niệm tổng quát: mô hình học máy mô phỏng cách hoạt động của não bộ.</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2C2388F-99BB-17DD-2855-48194AF7711F}"/>
              </a:ext>
            </a:extLst>
          </p:cNvPr>
          <p:cNvSpPr txBox="1"/>
          <p:nvPr/>
        </p:nvSpPr>
        <p:spPr>
          <a:xfrm>
            <a:off x="695815" y="3913920"/>
            <a:ext cx="7409377" cy="523220"/>
          </a:xfrm>
          <a:prstGeom prst="rect">
            <a:avLst/>
          </a:prstGeom>
          <a:noFill/>
        </p:spPr>
        <p:txBody>
          <a:bodyPr wrap="square">
            <a:spAutoFit/>
          </a:bodyPr>
          <a:lstStyle/>
          <a:p>
            <a:r>
              <a:rPr lang="en-US" b="1" dirty="0"/>
              <a:t>Neural Network </a:t>
            </a:r>
            <a:r>
              <a:rPr lang="en-US" dirty="0" err="1"/>
              <a:t>và</a:t>
            </a:r>
            <a:r>
              <a:rPr lang="en-US" dirty="0"/>
              <a:t> </a:t>
            </a:r>
            <a:r>
              <a:rPr lang="en-US" b="1" dirty="0"/>
              <a:t>Transformer</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rất</a:t>
            </a:r>
            <a:r>
              <a:rPr lang="en-US" dirty="0"/>
              <a:t> </a:t>
            </a:r>
            <a:r>
              <a:rPr lang="en-US" dirty="0" err="1"/>
              <a:t>mật</a:t>
            </a:r>
            <a:r>
              <a:rPr lang="en-US" dirty="0"/>
              <a:t> </a:t>
            </a:r>
            <a:r>
              <a:rPr lang="en-US" dirty="0" err="1"/>
              <a:t>thiết</a:t>
            </a:r>
            <a:r>
              <a:rPr lang="en-US" dirty="0"/>
              <a:t>, </a:t>
            </a:r>
            <a:r>
              <a:rPr lang="en-US" dirty="0" err="1"/>
              <a:t>vì</a:t>
            </a:r>
            <a:r>
              <a:rPr lang="en-US" dirty="0"/>
              <a:t> </a:t>
            </a:r>
            <a:r>
              <a:rPr lang="en-US" dirty="0" err="1"/>
              <a:t>thực</a:t>
            </a:r>
            <a:r>
              <a:rPr lang="en-US" dirty="0"/>
              <a:t> </a:t>
            </a:r>
            <a:r>
              <a:rPr lang="en-US" dirty="0" err="1"/>
              <a:t>chất</a:t>
            </a:r>
            <a:r>
              <a:rPr lang="en-US" dirty="0"/>
              <a:t> Transformer </a:t>
            </a:r>
            <a:r>
              <a:rPr lang="en-US" dirty="0" err="1"/>
              <a:t>chính</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b="1" dirty="0"/>
              <a:t>Neural Network </a:t>
            </a:r>
            <a:r>
              <a:rPr lang="en-US" b="1" dirty="0" err="1"/>
              <a:t>đặc</a:t>
            </a:r>
            <a:r>
              <a:rPr lang="en-US" b="1" dirty="0"/>
              <a:t> </a:t>
            </a:r>
            <a:r>
              <a:rPr lang="en-US" b="1" dirty="0" err="1"/>
              <a:t>biệt</a:t>
            </a:r>
            <a:r>
              <a:rPr lang="en-US" dirty="0"/>
              <a:t>.</a:t>
            </a:r>
          </a:p>
        </p:txBody>
      </p:sp>
      <p:sp>
        <p:nvSpPr>
          <p:cNvPr id="10" name="TextBox 9">
            <a:extLst>
              <a:ext uri="{FF2B5EF4-FFF2-40B4-BE49-F238E27FC236}">
                <a16:creationId xmlns:a16="http://schemas.microsoft.com/office/drawing/2014/main" id="{FA7D31C6-AE01-1AA0-2DEC-274532E350D3}"/>
              </a:ext>
            </a:extLst>
          </p:cNvPr>
          <p:cNvSpPr txBox="1"/>
          <p:nvPr/>
        </p:nvSpPr>
        <p:spPr>
          <a:xfrm>
            <a:off x="553451" y="3606143"/>
            <a:ext cx="7194884" cy="307777"/>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vi-VN" dirty="0"/>
              <a:t>Từ NN cơ bản, nhiều kiến trúc đặc biệt đã ra đời: CNN, RNN, LSTM, Transformer…</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E6BA6977-9571-560A-D49F-CB89E62CD9BE}"/>
              </a:ext>
            </a:extLst>
          </p:cNvPr>
          <p:cNvSpPr txBox="1"/>
          <p:nvPr/>
        </p:nvSpPr>
        <p:spPr>
          <a:xfrm>
            <a:off x="549439" y="4467440"/>
            <a:ext cx="7340080" cy="523220"/>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dirty="0"/>
              <a:t>LLM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quy</a:t>
            </a:r>
            <a:r>
              <a:rPr lang="en-US" dirty="0"/>
              <a:t> </a:t>
            </a:r>
            <a:r>
              <a:rPr lang="en-US" dirty="0" err="1"/>
              <a:t>mô</a:t>
            </a:r>
            <a:r>
              <a:rPr lang="en-US" dirty="0"/>
              <a:t> </a:t>
            </a:r>
            <a:r>
              <a:rPr lang="en-US" dirty="0" err="1"/>
              <a:t>lớn</a:t>
            </a:r>
            <a:r>
              <a:rPr lang="en-US" dirty="0"/>
              <a:t> </a:t>
            </a:r>
            <a:r>
              <a:rPr lang="en-US" dirty="0" err="1"/>
              <a:t>được</a:t>
            </a:r>
            <a:r>
              <a:rPr lang="en-US" dirty="0"/>
              <a:t> </a:t>
            </a:r>
            <a:r>
              <a:rPr lang="en-US" dirty="0" err="1"/>
              <a:t>xậy</a:t>
            </a:r>
            <a:r>
              <a:rPr lang="en-US" dirty="0"/>
              <a:t> </a:t>
            </a:r>
            <a:r>
              <a:rPr lang="en-US" dirty="0" err="1"/>
              <a:t>dựng</a:t>
            </a:r>
            <a:r>
              <a:rPr lang="en-US" dirty="0"/>
              <a:t> </a:t>
            </a:r>
            <a:r>
              <a:rPr lang="en-US" dirty="0" err="1"/>
              <a:t>trên</a:t>
            </a:r>
            <a:r>
              <a:rPr lang="en-US" dirty="0"/>
              <a:t> Transformer </a:t>
            </a:r>
            <a:r>
              <a:rPr lang="en-US" dirty="0" err="1"/>
              <a:t>với</a:t>
            </a:r>
            <a:r>
              <a:rPr lang="en-US" dirty="0"/>
              <a:t> </a:t>
            </a:r>
            <a:r>
              <a:rPr lang="en-US" dirty="0" err="1"/>
              <a:t>hàng</a:t>
            </a:r>
            <a:r>
              <a:rPr lang="en-US" dirty="0"/>
              <a:t> </a:t>
            </a:r>
            <a:r>
              <a:rPr lang="en-US" dirty="0" err="1"/>
              <a:t>trăm</a:t>
            </a:r>
            <a:r>
              <a:rPr lang="en-US" dirty="0"/>
              <a:t> </a:t>
            </a:r>
            <a:r>
              <a:rPr lang="en-US" dirty="0" err="1"/>
              <a:t>tỷ</a:t>
            </a:r>
            <a:r>
              <a:rPr lang="en-US" dirty="0"/>
              <a:t> </a:t>
            </a:r>
            <a:r>
              <a:rPr lang="en-US" dirty="0" err="1"/>
              <a:t>đến</a:t>
            </a:r>
            <a:r>
              <a:rPr lang="en-US" dirty="0"/>
              <a:t> </a:t>
            </a:r>
            <a:r>
              <a:rPr lang="en-US" dirty="0" err="1"/>
              <a:t>nghìn</a:t>
            </a:r>
            <a:r>
              <a:rPr lang="en-US" dirty="0"/>
              <a:t> </a:t>
            </a:r>
            <a:r>
              <a:rPr lang="en-US" dirty="0" err="1"/>
              <a:t>tỷ</a:t>
            </a:r>
            <a:r>
              <a:rPr lang="en-US" dirty="0"/>
              <a:t> </a:t>
            </a:r>
            <a:r>
              <a:rPr lang="en-US" dirty="0" err="1"/>
              <a:t>tham</a:t>
            </a:r>
            <a:r>
              <a:rPr lang="en-US" dirty="0"/>
              <a:t> </a:t>
            </a:r>
            <a:r>
              <a:rPr lang="en-US" dirty="0" err="1"/>
              <a:t>số</a:t>
            </a:r>
            <a:r>
              <a:rPr lang="en-US" dirty="0"/>
              <a:t>.</a:t>
            </a:r>
            <a:endParaRPr lang="en-US" dirty="0">
              <a:solidFill>
                <a:schemeClr val="accent1">
                  <a:lumMod val="50000"/>
                </a:schemeClr>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DCAD12E-A311-6A5E-2132-AC1AD8877098}"/>
                  </a:ext>
                </a:extLst>
              </p14:cNvPr>
              <p14:cNvContentPartPr/>
              <p14:nvPr/>
            </p14:nvContentPartPr>
            <p14:xfrm>
              <a:off x="687960" y="1102680"/>
              <a:ext cx="6185160" cy="3715560"/>
            </p14:xfrm>
          </p:contentPart>
        </mc:Choice>
        <mc:Fallback>
          <p:pic>
            <p:nvPicPr>
              <p:cNvPr id="2" name="Ink 1">
                <a:extLst>
                  <a:ext uri="{FF2B5EF4-FFF2-40B4-BE49-F238E27FC236}">
                    <a16:creationId xmlns:a16="http://schemas.microsoft.com/office/drawing/2014/main" id="{4DCAD12E-A311-6A5E-2132-AC1AD8877098}"/>
                  </a:ext>
                </a:extLst>
              </p:cNvPr>
              <p:cNvPicPr/>
              <p:nvPr/>
            </p:nvPicPr>
            <p:blipFill>
              <a:blip r:embed="rId5"/>
              <a:stretch>
                <a:fillRect/>
              </a:stretch>
            </p:blipFill>
            <p:spPr>
              <a:xfrm>
                <a:off x="678600" y="1093320"/>
                <a:ext cx="6203880" cy="3734280"/>
              </a:xfrm>
              <a:prstGeom prst="rect">
                <a:avLst/>
              </a:prstGeom>
            </p:spPr>
          </p:pic>
        </mc:Fallback>
      </mc:AlternateContent>
    </p:spTree>
    <p:extLst>
      <p:ext uri="{BB962C8B-B14F-4D97-AF65-F5344CB8AC3E}">
        <p14:creationId xmlns:p14="http://schemas.microsoft.com/office/powerpoint/2010/main" val="60706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1944122"/>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880266"/>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854586"/>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809408"/>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87831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2175855"/>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868078"/>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2151117"/>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886780"/>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2118147"/>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231344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2360103"/>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7933295-ABBE-78B8-3A4D-DEE12E350C05}"/>
              </a:ext>
            </a:extLst>
          </p:cNvPr>
          <p:cNvSpPr/>
          <p:nvPr/>
        </p:nvSpPr>
        <p:spPr>
          <a:xfrm>
            <a:off x="923728" y="1860876"/>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C6270A-7D61-C58B-3EC7-30EEA2DDA83B}"/>
              </a:ext>
            </a:extLst>
          </p:cNvPr>
          <p:cNvSpPr/>
          <p:nvPr/>
        </p:nvSpPr>
        <p:spPr>
          <a:xfrm>
            <a:off x="2936309" y="1856616"/>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6946780" y="1814066"/>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3CB8F1D-EF2D-FFE4-6198-A973A16AB8A3}"/>
              </a:ext>
            </a:extLst>
          </p:cNvPr>
          <p:cNvSpPr/>
          <p:nvPr/>
        </p:nvSpPr>
        <p:spPr>
          <a:xfrm>
            <a:off x="4903376" y="1814067"/>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3" name="TextBox 2">
            <a:extLst>
              <a:ext uri="{FF2B5EF4-FFF2-40B4-BE49-F238E27FC236}">
                <a16:creationId xmlns:a16="http://schemas.microsoft.com/office/drawing/2014/main" id="{1AB75C99-30D2-8466-2DBE-4F49DF8C9C90}"/>
              </a:ext>
            </a:extLst>
          </p:cNvPr>
          <p:cNvSpPr txBox="1"/>
          <p:nvPr/>
        </p:nvSpPr>
        <p:spPr>
          <a:xfrm>
            <a:off x="678023" y="575137"/>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936170" y="1876264"/>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 name="TextBox 1">
            <a:extLst>
              <a:ext uri="{FF2B5EF4-FFF2-40B4-BE49-F238E27FC236}">
                <a16:creationId xmlns:a16="http://schemas.microsoft.com/office/drawing/2014/main" id="{04C1B05F-AC1A-D24A-EB9C-35457FE6FF41}"/>
              </a:ext>
            </a:extLst>
          </p:cNvPr>
          <p:cNvSpPr txBox="1"/>
          <p:nvPr/>
        </p:nvSpPr>
        <p:spPr>
          <a:xfrm>
            <a:off x="959496" y="214408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6" name="TextBox 5">
            <a:extLst>
              <a:ext uri="{FF2B5EF4-FFF2-40B4-BE49-F238E27FC236}">
                <a16:creationId xmlns:a16="http://schemas.microsoft.com/office/drawing/2014/main" id="{E76EE1E1-27CE-5DCE-B6FE-077EE43E8DD4}"/>
              </a:ext>
            </a:extLst>
          </p:cNvPr>
          <p:cNvSpPr txBox="1"/>
          <p:nvPr/>
        </p:nvSpPr>
        <p:spPr>
          <a:xfrm>
            <a:off x="2936309" y="185661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7" name="TextBox 6">
            <a:extLst>
              <a:ext uri="{FF2B5EF4-FFF2-40B4-BE49-F238E27FC236}">
                <a16:creationId xmlns:a16="http://schemas.microsoft.com/office/drawing/2014/main" id="{D1EB3808-7052-21FC-3E2E-3A2A218EA2E6}"/>
              </a:ext>
            </a:extLst>
          </p:cNvPr>
          <p:cNvSpPr txBox="1"/>
          <p:nvPr/>
        </p:nvSpPr>
        <p:spPr>
          <a:xfrm>
            <a:off x="2936309" y="2144081"/>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4917370" y="1815739"/>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9" name="TextBox 8">
            <a:extLst>
              <a:ext uri="{FF2B5EF4-FFF2-40B4-BE49-F238E27FC236}">
                <a16:creationId xmlns:a16="http://schemas.microsoft.com/office/drawing/2014/main" id="{8EA60192-B64A-1D67-B174-B074F9CD62BA}"/>
              </a:ext>
            </a:extLst>
          </p:cNvPr>
          <p:cNvSpPr txBox="1"/>
          <p:nvPr/>
        </p:nvSpPr>
        <p:spPr>
          <a:xfrm>
            <a:off x="4917370" y="2130384"/>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369975"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F937C-499E-282F-E9A9-A33CDF156CF8}"/>
              </a:ext>
            </a:extLst>
          </p:cNvPr>
          <p:cNvSpPr txBox="1"/>
          <p:nvPr/>
        </p:nvSpPr>
        <p:spPr>
          <a:xfrm>
            <a:off x="6937311" y="1814067"/>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16" name="TextBox 15">
            <a:extLst>
              <a:ext uri="{FF2B5EF4-FFF2-40B4-BE49-F238E27FC236}">
                <a16:creationId xmlns:a16="http://schemas.microsoft.com/office/drawing/2014/main" id="{4DF45382-1867-E51E-9CD6-01A22873CEA2}"/>
              </a:ext>
            </a:extLst>
          </p:cNvPr>
          <p:cNvSpPr txBox="1"/>
          <p:nvPr/>
        </p:nvSpPr>
        <p:spPr>
          <a:xfrm>
            <a:off x="6946780" y="2121844"/>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20" name="Straight Arrow Connector 19">
            <a:extLst>
              <a:ext uri="{FF2B5EF4-FFF2-40B4-BE49-F238E27FC236}">
                <a16:creationId xmlns:a16="http://schemas.microsoft.com/office/drawing/2014/main" id="{F63A0865-4088-BBF8-47A7-3D5DA28740D8}"/>
              </a:ext>
            </a:extLst>
          </p:cNvPr>
          <p:cNvCxnSpPr>
            <a:cxnSpLocks/>
          </p:cNvCxnSpPr>
          <p:nvPr/>
        </p:nvCxnSpPr>
        <p:spPr>
          <a:xfrm>
            <a:off x="4304521"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F34176-A0B1-68FA-49FC-F72A9E6F9688}"/>
              </a:ext>
            </a:extLst>
          </p:cNvPr>
          <p:cNvCxnSpPr>
            <a:cxnSpLocks/>
          </p:cNvCxnSpPr>
          <p:nvPr/>
        </p:nvCxnSpPr>
        <p:spPr>
          <a:xfrm>
            <a:off x="6414936" y="2326432"/>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47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401205"/>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 (</a:t>
            </a:r>
            <a:r>
              <a:rPr lang="vi-VN" b="1" dirty="0"/>
              <a:t>một ma trận </a:t>
            </a:r>
            <a:r>
              <a:rPr lang="vi-VN" dirty="0"/>
              <a:t>dùng để tra cứu vector tương ứng với mỗi token ID.</a:t>
            </a:r>
            <a:r>
              <a:rPr lang="en-US" dirty="0"/>
              <a:t>)</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a:t>
            </a:r>
            <a:r>
              <a:rPr lang="en-US" b="1" dirty="0"/>
              <a:t>gradient descent</a:t>
            </a:r>
            <a:r>
              <a:rPr lang="en-US" dirty="0"/>
              <a: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marL="285750" lvl="1" indent="-285750">
              <a:buFont typeface="Arial" panose="020B0604020202020204" pitchFamily="34" charset="0"/>
              <a:buChar char="•"/>
            </a:pP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374F890-C7CE-00DA-404A-508556CE4CD2}"/>
                  </a:ext>
                </a:extLst>
              </p14:cNvPr>
              <p14:cNvContentPartPr/>
              <p14:nvPr/>
            </p14:nvContentPartPr>
            <p14:xfrm>
              <a:off x="1146600" y="1050840"/>
              <a:ext cx="6363000" cy="3804480"/>
            </p14:xfrm>
          </p:contentPart>
        </mc:Choice>
        <mc:Fallback>
          <p:pic>
            <p:nvPicPr>
              <p:cNvPr id="2" name="Ink 1">
                <a:extLst>
                  <a:ext uri="{FF2B5EF4-FFF2-40B4-BE49-F238E27FC236}">
                    <a16:creationId xmlns:a16="http://schemas.microsoft.com/office/drawing/2014/main" id="{F374F890-C7CE-00DA-404A-508556CE4CD2}"/>
                  </a:ext>
                </a:extLst>
              </p:cNvPr>
              <p:cNvPicPr/>
              <p:nvPr/>
            </p:nvPicPr>
            <p:blipFill>
              <a:blip r:embed="rId3"/>
              <a:stretch>
                <a:fillRect/>
              </a:stretch>
            </p:blipFill>
            <p:spPr>
              <a:xfrm>
                <a:off x="1137240" y="1041480"/>
                <a:ext cx="6381720" cy="3823200"/>
              </a:xfrm>
              <a:prstGeom prst="rect">
                <a:avLst/>
              </a:prstGeom>
            </p:spPr>
          </p:pic>
        </mc:Fallback>
      </mc:AlternateContent>
    </p:spTree>
    <p:extLst>
      <p:ext uri="{BB962C8B-B14F-4D97-AF65-F5344CB8AC3E}">
        <p14:creationId xmlns:p14="http://schemas.microsoft.com/office/powerpoint/2010/main" val="1019448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Gradient Descent</a:t>
            </a:r>
          </a:p>
        </p:txBody>
      </p:sp>
      <p:sp>
        <p:nvSpPr>
          <p:cNvPr id="3" name="TextBox 2">
            <a:extLst>
              <a:ext uri="{FF2B5EF4-FFF2-40B4-BE49-F238E27FC236}">
                <a16:creationId xmlns:a16="http://schemas.microsoft.com/office/drawing/2014/main" id="{EB75D0FE-5314-A3CD-3CB2-B7D0DBDA1462}"/>
              </a:ext>
            </a:extLst>
          </p:cNvPr>
          <p:cNvSpPr txBox="1"/>
          <p:nvPr/>
        </p:nvSpPr>
        <p:spPr>
          <a:xfrm>
            <a:off x="1153675" y="938058"/>
            <a:ext cx="4628147" cy="523220"/>
          </a:xfrm>
          <a:prstGeom prst="rect">
            <a:avLst/>
          </a:prstGeom>
          <a:noFill/>
        </p:spPr>
        <p:txBody>
          <a:bodyPr wrap="square">
            <a:spAutoFit/>
          </a:bodyPr>
          <a:lstStyle/>
          <a:p>
            <a:r>
              <a:rPr lang="en-US" b="1" dirty="0"/>
              <a:t>Gradient descent </a:t>
            </a:r>
            <a:r>
              <a:rPr lang="en-US" dirty="0" err="1"/>
              <a:t>là</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 </a:t>
            </a:r>
            <a:r>
              <a:rPr lang="en-US" dirty="0" err="1"/>
              <a:t>của</a:t>
            </a:r>
            <a:r>
              <a:rPr lang="en-US" dirty="0"/>
              <a:t> </a:t>
            </a:r>
            <a:r>
              <a:rPr lang="en-US" dirty="0" err="1"/>
              <a:t>hàm</a:t>
            </a:r>
            <a:r>
              <a:rPr lang="en-US" dirty="0"/>
              <a:t> </a:t>
            </a:r>
            <a:r>
              <a:rPr lang="en-US" dirty="0" err="1"/>
              <a:t>số</a:t>
            </a:r>
            <a:r>
              <a:rPr lang="en-US" dirty="0"/>
              <a:t> f(x) </a:t>
            </a:r>
            <a:r>
              <a:rPr lang="en-US" dirty="0" err="1"/>
              <a:t>dựa</a:t>
            </a:r>
            <a:r>
              <a:rPr lang="en-US" dirty="0"/>
              <a:t> </a:t>
            </a:r>
            <a:r>
              <a:rPr lang="en-US" dirty="0" err="1"/>
              <a:t>trên</a:t>
            </a:r>
            <a:r>
              <a:rPr lang="en-US" dirty="0"/>
              <a:t> </a:t>
            </a:r>
            <a:r>
              <a:rPr lang="en-US" dirty="0" err="1"/>
              <a:t>đạo</a:t>
            </a:r>
            <a:r>
              <a:rPr lang="en-US" dirty="0"/>
              <a:t> </a:t>
            </a:r>
            <a:r>
              <a:rPr lang="en-US" dirty="0" err="1"/>
              <a:t>hàm</a:t>
            </a:r>
            <a:endParaRPr lang="en-US" dirty="0"/>
          </a:p>
        </p:txBody>
      </p:sp>
      <p:pic>
        <p:nvPicPr>
          <p:cNvPr id="5" name="Picture 4">
            <a:extLst>
              <a:ext uri="{FF2B5EF4-FFF2-40B4-BE49-F238E27FC236}">
                <a16:creationId xmlns:a16="http://schemas.microsoft.com/office/drawing/2014/main" id="{71FB972C-DAB6-F25A-8EAE-A097D7165E75}"/>
              </a:ext>
            </a:extLst>
          </p:cNvPr>
          <p:cNvPicPr>
            <a:picLocks noChangeAspect="1"/>
          </p:cNvPicPr>
          <p:nvPr/>
        </p:nvPicPr>
        <p:blipFill>
          <a:blip r:embed="rId2"/>
          <a:stretch>
            <a:fillRect/>
          </a:stretch>
        </p:blipFill>
        <p:spPr>
          <a:xfrm>
            <a:off x="5781822" y="360290"/>
            <a:ext cx="2121721" cy="2130026"/>
          </a:xfrm>
          <a:prstGeom prst="rect">
            <a:avLst/>
          </a:prstGeom>
        </p:spPr>
      </p:pic>
      <p:sp>
        <p:nvSpPr>
          <p:cNvPr id="9" name="TextBox 8">
            <a:extLst>
              <a:ext uri="{FF2B5EF4-FFF2-40B4-BE49-F238E27FC236}">
                <a16:creationId xmlns:a16="http://schemas.microsoft.com/office/drawing/2014/main" id="{348A8CD0-70FA-81C5-0801-30A5EA0EF048}"/>
              </a:ext>
            </a:extLst>
          </p:cNvPr>
          <p:cNvSpPr txBox="1"/>
          <p:nvPr/>
        </p:nvSpPr>
        <p:spPr>
          <a:xfrm>
            <a:off x="3114975" y="2881726"/>
            <a:ext cx="4973052" cy="954107"/>
          </a:xfrm>
          <a:prstGeom prst="rect">
            <a:avLst/>
          </a:prstGeom>
          <a:noFill/>
        </p:spPr>
        <p:txBody>
          <a:bodyPr wrap="square">
            <a:spAutoFit/>
          </a:bodyPr>
          <a:lstStyle/>
          <a:p>
            <a:r>
              <a:rPr lang="vi-VN" dirty="0"/>
              <a:t>Ví dụ: chọn x = 10, learning_rate = 0.1, bước 2 sẽ cập nh</a:t>
            </a:r>
            <a:r>
              <a:rPr lang="en-US" dirty="0" err="1"/>
              <a:t>ật</a:t>
            </a:r>
            <a:r>
              <a:rPr lang="vi-VN" dirty="0"/>
              <a:t> </a:t>
            </a:r>
            <a:endParaRPr lang="en-US" dirty="0"/>
          </a:p>
          <a:p>
            <a:r>
              <a:rPr lang="vi-VN" dirty="0">
                <a:highlight>
                  <a:srgbClr val="FFFF00"/>
                </a:highlight>
              </a:rPr>
              <a:t>x = x - learning_rate*f’(x) = x - learning_rate *2*x</a:t>
            </a:r>
            <a:endParaRPr lang="en-US" dirty="0">
              <a:highlight>
                <a:srgbClr val="FFFF00"/>
              </a:highlight>
            </a:endParaRPr>
          </a:p>
          <a:p>
            <a:r>
              <a:rPr lang="en-US" dirty="0"/>
              <a:t>G</a:t>
            </a:r>
            <a:r>
              <a:rPr lang="vi-VN" dirty="0"/>
              <a:t>iá trị f(x) = x</a:t>
            </a:r>
            <a:r>
              <a:rPr lang="en-US" dirty="0"/>
              <a:t>^</a:t>
            </a:r>
            <a:r>
              <a:rPr lang="vi-VN" dirty="0"/>
              <a:t>2 sẽ thay đổi qua các lần thực hiện bước 2 như sau:</a:t>
            </a:r>
            <a:endParaRPr lang="en-US" dirty="0"/>
          </a:p>
        </p:txBody>
      </p:sp>
      <p:pic>
        <p:nvPicPr>
          <p:cNvPr id="11" name="Picture 10">
            <a:extLst>
              <a:ext uri="{FF2B5EF4-FFF2-40B4-BE49-F238E27FC236}">
                <a16:creationId xmlns:a16="http://schemas.microsoft.com/office/drawing/2014/main" id="{D7F1DAE5-A993-4F61-D1CC-74817439A192}"/>
              </a:ext>
            </a:extLst>
          </p:cNvPr>
          <p:cNvPicPr>
            <a:picLocks noChangeAspect="1"/>
          </p:cNvPicPr>
          <p:nvPr/>
        </p:nvPicPr>
        <p:blipFill>
          <a:blip r:embed="rId3"/>
          <a:stretch>
            <a:fillRect/>
          </a:stretch>
        </p:blipFill>
        <p:spPr>
          <a:xfrm>
            <a:off x="1153675" y="1558010"/>
            <a:ext cx="1878093" cy="2647432"/>
          </a:xfrm>
          <a:prstGeom prst="rect">
            <a:avLst/>
          </a:prstGeom>
        </p:spPr>
      </p:pic>
      <p:sp>
        <p:nvSpPr>
          <p:cNvPr id="12" name="TextBox 11">
            <a:extLst>
              <a:ext uri="{FF2B5EF4-FFF2-40B4-BE49-F238E27FC236}">
                <a16:creationId xmlns:a16="http://schemas.microsoft.com/office/drawing/2014/main" id="{EACA0C98-FEE9-B379-92BA-82A3BE83E31D}"/>
              </a:ext>
            </a:extLst>
          </p:cNvPr>
          <p:cNvSpPr txBox="1"/>
          <p:nvPr/>
        </p:nvSpPr>
        <p:spPr>
          <a:xfrm>
            <a:off x="419111" y="4442709"/>
            <a:ext cx="7668916" cy="461665"/>
          </a:xfrm>
          <a:prstGeom prst="rect">
            <a:avLst/>
          </a:prstGeom>
          <a:noFill/>
        </p:spPr>
        <p:txBody>
          <a:bodyPr wrap="square">
            <a:spAutoFit/>
          </a:bodyPr>
          <a:lstStyle/>
          <a:p>
            <a:r>
              <a:rPr lang="en-US" sz="1200" u="sng" dirty="0" err="1"/>
              <a:t>Tài</a:t>
            </a:r>
            <a:r>
              <a:rPr lang="en-US" sz="1200" u="sng" dirty="0"/>
              <a:t> </a:t>
            </a:r>
            <a:r>
              <a:rPr lang="en-US" sz="1200" u="sng" dirty="0" err="1"/>
              <a:t>liệu</a:t>
            </a:r>
            <a:r>
              <a:rPr lang="en-US" sz="1200" u="sng" dirty="0"/>
              <a:t> </a:t>
            </a:r>
            <a:r>
              <a:rPr lang="en-US" sz="1200" u="sng" dirty="0" err="1"/>
              <a:t>tham</a:t>
            </a:r>
            <a:r>
              <a:rPr lang="en-US" sz="1200" u="sng" dirty="0"/>
              <a:t> </a:t>
            </a:r>
            <a:r>
              <a:rPr lang="en-US" sz="1200" u="sng" dirty="0" err="1"/>
              <a:t>khảo</a:t>
            </a:r>
            <a:r>
              <a:rPr lang="en-US" sz="1200" u="sng" dirty="0"/>
              <a:t>: </a:t>
            </a:r>
          </a:p>
          <a:p>
            <a:r>
              <a:rPr lang="en-US" sz="1200" i="1" dirty="0" err="1"/>
              <a:t>Sách</a:t>
            </a:r>
            <a:r>
              <a:rPr lang="en-US" sz="1200" i="1" dirty="0"/>
              <a:t> Deep Learning </a:t>
            </a:r>
            <a:r>
              <a:rPr lang="en-US" sz="1200" i="1" dirty="0" err="1"/>
              <a:t>cơ</a:t>
            </a:r>
            <a:r>
              <a:rPr lang="en-US" sz="1200" i="1" dirty="0"/>
              <a:t> </a:t>
            </a:r>
            <a:r>
              <a:rPr lang="en-US" sz="1200" i="1" dirty="0" err="1"/>
              <a:t>bản</a:t>
            </a:r>
            <a:r>
              <a:rPr lang="en-US" sz="1200" i="1" dirty="0"/>
              <a:t> v2 – </a:t>
            </a:r>
            <a:r>
              <a:rPr lang="en-US" sz="1200" i="1" dirty="0" err="1"/>
              <a:t>Nguyễn</a:t>
            </a:r>
            <a:r>
              <a:rPr lang="en-US" sz="1200" i="1" dirty="0"/>
              <a:t> Thanh </a:t>
            </a:r>
            <a:r>
              <a:rPr lang="en-US" sz="1200" i="1" dirty="0" err="1"/>
              <a:t>Tuấn</a:t>
            </a:r>
            <a:r>
              <a:rPr lang="en-US" sz="1200" i="1" dirty="0"/>
              <a:t>, Machine Learning co ban – Vũ </a:t>
            </a:r>
            <a:r>
              <a:rPr lang="en-US" sz="1200" i="1" dirty="0" err="1"/>
              <a:t>Hữu</a:t>
            </a:r>
            <a:r>
              <a:rPr lang="en-US" sz="1200" i="1" dirty="0"/>
              <a:t> </a:t>
            </a:r>
            <a:r>
              <a:rPr lang="en-US" sz="1200" i="1" dirty="0" err="1"/>
              <a:t>Tiệp</a:t>
            </a:r>
            <a:endParaRPr lang="en-US" sz="1200" i="1"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165385C-D317-39FE-2F83-3082997BD1B5}"/>
                  </a:ext>
                </a:extLst>
              </p14:cNvPr>
              <p14:cNvContentPartPr/>
              <p14:nvPr/>
            </p14:nvContentPartPr>
            <p14:xfrm>
              <a:off x="525240" y="436680"/>
              <a:ext cx="4668480" cy="2982960"/>
            </p14:xfrm>
          </p:contentPart>
        </mc:Choice>
        <mc:Fallback>
          <p:pic>
            <p:nvPicPr>
              <p:cNvPr id="2" name="Ink 1">
                <a:extLst>
                  <a:ext uri="{FF2B5EF4-FFF2-40B4-BE49-F238E27FC236}">
                    <a16:creationId xmlns:a16="http://schemas.microsoft.com/office/drawing/2014/main" id="{9165385C-D317-39FE-2F83-3082997BD1B5}"/>
                  </a:ext>
                </a:extLst>
              </p:cNvPr>
              <p:cNvPicPr/>
              <p:nvPr/>
            </p:nvPicPr>
            <p:blipFill>
              <a:blip r:embed="rId5"/>
              <a:stretch>
                <a:fillRect/>
              </a:stretch>
            </p:blipFill>
            <p:spPr>
              <a:xfrm>
                <a:off x="515880" y="427320"/>
                <a:ext cx="4687200" cy="3001680"/>
              </a:xfrm>
              <a:prstGeom prst="rect">
                <a:avLst/>
              </a:prstGeom>
            </p:spPr>
          </p:pic>
        </mc:Fallback>
      </mc:AlternateContent>
    </p:spTree>
    <p:extLst>
      <p:ext uri="{BB962C8B-B14F-4D97-AF65-F5344CB8AC3E}">
        <p14:creationId xmlns:p14="http://schemas.microsoft.com/office/powerpoint/2010/main" val="1658825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7221</TotalTime>
  <Words>10536</Words>
  <Application>Microsoft Office PowerPoint</Application>
  <PresentationFormat>On-screen Show (16:9)</PresentationFormat>
  <Paragraphs>1036</Paragraphs>
  <Slides>96</Slides>
  <Notes>31</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Consolas</vt:lpstr>
      <vt:lpstr>Wingdings</vt:lpstr>
      <vt:lpstr>Courier New</vt:lpstr>
      <vt:lpstr>Arial</vt:lpstr>
      <vt:lpstr>Sora</vt:lpstr>
      <vt:lpstr>Cambria Math</vt:lpstr>
      <vt:lpstr>Lato</vt:lpstr>
      <vt:lpstr>Aptos</vt:lpstr>
      <vt:lpstr>Sitka Display</vt:lpstr>
      <vt:lpstr>Lato Light</vt:lpstr>
      <vt:lpstr>AI Essentials Workshop by Slidesgo</vt:lpstr>
      <vt:lpstr>MULTI-AGENTS SYSTEM</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46</cp:revision>
  <dcterms:created xsi:type="dcterms:W3CDTF">2025-08-24T07:44:09Z</dcterms:created>
  <dcterms:modified xsi:type="dcterms:W3CDTF">2025-10-02T07:30:27Z</dcterms:modified>
</cp:coreProperties>
</file>